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8"/>
  </p:notesMasterIdLst>
  <p:handoutMasterIdLst>
    <p:handoutMasterId r:id="rId19"/>
  </p:handoutMasterIdLst>
  <p:sldIdLst>
    <p:sldId id="314" r:id="rId5"/>
    <p:sldId id="316" r:id="rId6"/>
    <p:sldId id="323" r:id="rId7"/>
    <p:sldId id="324" r:id="rId8"/>
    <p:sldId id="325" r:id="rId9"/>
    <p:sldId id="327" r:id="rId10"/>
    <p:sldId id="333" r:id="rId11"/>
    <p:sldId id="328" r:id="rId12"/>
    <p:sldId id="334" r:id="rId13"/>
    <p:sldId id="335" r:id="rId14"/>
    <p:sldId id="332" r:id="rId15"/>
    <p:sldId id="336" r:id="rId16"/>
    <p:sldId id="338"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9E9A95"/>
    <a:srgbClr val="382E25"/>
    <a:srgbClr val="C17945"/>
    <a:srgbClr val="31526A"/>
    <a:srgbClr val="690304"/>
    <a:srgbClr val="252626"/>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5C605-2176-4635-B87F-A961103F8E27}" v="19" dt="2023-11-29T02:08:57.6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7" autoAdjust="0"/>
    <p:restoredTop sz="94682" autoAdjust="0"/>
  </p:normalViewPr>
  <p:slideViewPr>
    <p:cSldViewPr snapToGrid="0" snapToObjects="1">
      <p:cViewPr varScale="1">
        <p:scale>
          <a:sx n="113" d="100"/>
          <a:sy n="113" d="100"/>
        </p:scale>
        <p:origin x="88" y="67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3.907"/>
    </inkml:context>
    <inkml:brush xml:id="br0">
      <inkml:brushProperty name="width" value="0.035" units="cm"/>
      <inkml:brushProperty name="height" value="0.035" units="cm"/>
      <inkml:brushProperty name="color" value="#E71224"/>
    </inkml:brush>
  </inkml:definitions>
  <inkml:trace contextRef="#ctx0" brushRef="#br0">46 75 24575,'1'-3'0,"-1"0"0,1 1 0,0-1 0,-1 1 0,1-1 0,0 1 0,1 0 0,-1-1 0,0 1 0,0 0 0,1 0 0,0 0 0,-1 0 0,1 0 0,0 0 0,0 0 0,0 1 0,0-1 0,3-1 0,3-2 0,1-1 0,0 1 0,14-5 0,-22 9 0,0 1 0,0-1 0,-1 1 0,1 0 0,0 0 0,0-1 0,0 1 0,0 0 0,0 0 0,0 0 0,-1 0 0,1 0 0,0 0 0,0 0 0,0 0 0,0 0 0,0 1 0,0-1 0,-1 0 0,1 0 0,0 1 0,0-1 0,0 1 0,-1-1 0,1 1 0,0-1 0,1 2 0,-1-1 0,0 1 0,0 0 0,0 0 0,0-1 0,0 1 0,0 0 0,0 0 0,-1 0 0,1 0 0,-1 0 0,1 4 0,0 4 0,-1 0 0,0 0 0,-2 20 0,-2-12 0,-1 0 0,-1-1 0,0 1 0,-1-2 0,-1 1 0,-11 16 0,8-12 0,0 1 0,-13 38 0,12-24 0,7-23 0,0 1 0,1-1 0,1 1 0,-3 21 0,6-33 0,0-1 0,0 0 0,0 1 0,0-1 0,0 1 0,0-1 0,0 0 0,1 1 0,-1-1 0,0 0 0,1 1 0,-1-1 0,1 0 0,0 1 0,-1-1 0,1 0 0,0 0 0,0 0 0,0 0 0,-1 1 0,1-1 0,0 0 0,1-1 0,-1 1 0,0 0 0,2 1 0,1 0 0,0-1 0,1 0 0,-1 0 0,0 0 0,1 0 0,7 0 0,16 3 0,-27-4 0,-1 1 0,1-1 0,-1 0 0,1 1 0,-1-1 0,1 1 0,-1-1 0,0 1 0,1 0 0,-1-1 0,1 1 0,-1-1 0,0 1 0,0 0 0,1-1 0,-1 1 0,0-1 0,0 1 0,0 0 0,0-1 0,0 1 0,0 0 0,0-1 0,0 1 0,0 0 0,0-1 0,0 1 0,0 0 0,0-1 0,-1 1 0,1 0 0,0-1 0,-1 1 0,1-1 0,0 1 0,-1-1 0,1 2 0,-14 23 0,13-25 0,-6 11 0,1 0 0,0 0 0,1 0 0,0 1 0,1-1 0,0 1 0,0 0 0,1 0 0,1 1 0,0-1 0,1 1 0,1-1 0,-1 1 0,2-1 0,0 1 0,0-1 0,1 0 0,1 1 0,0-1 0,1 0 0,0 0 0,1-1 0,0 1 0,0-1 0,12 16 0,5 0 0,-14-18 0,-1 0 0,1 1 0,-2 0 0,1 1 0,4 11 0,-9-19 0,-1 0 0,0 0 0,0 0 0,-1 0 0,1 0 0,-1 0 0,0 0 0,1 1 0,-1-1 0,-1 0 0,1 0 0,0 0 0,-1 0 0,1 0 0,-1 0 0,0 1 0,0-2 0,-1 1 0,1 0 0,0 0 0,-1 0 0,0 0 0,1-1 0,-4 4 0,-3 2 0,-1 0 0,1-1 0,-1 0 0,-1-1 0,1 0 0,-1 0 0,0-1 0,-1 0 0,1 0 0,-1-1 0,-19 4 0,21-6-1365,1-1-5461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9.668"/>
    </inkml:context>
    <inkml:brush xml:id="br0">
      <inkml:brushProperty name="width" value="0.035" units="cm"/>
      <inkml:brushProperty name="height" value="0.035" units="cm"/>
      <inkml:brushProperty name="color" value="#E71224"/>
    </inkml:brush>
  </inkml:definitions>
  <inkml:trace contextRef="#ctx0" brushRef="#br0">85 144 24575,'1'0'0,"0"-1"0,0 1 0,0 0 0,0-1 0,0 1 0,0-1 0,-1 0 0,1 1 0,0-1 0,0 0 0,0 1 0,-1-1 0,1 0 0,0 0 0,-1 0 0,1 1 0,-1-1 0,1 0 0,-1 0 0,1 0 0,-1 0 0,0 0 0,1 0 0,-1 0 0,0 0 0,0-2 0,5-28 0,-4 29 0,-1 0 0,0 1 0,0-1 0,0 1 0,0-1 0,0 1 0,-1-1 0,1 0 0,0 1 0,-1-1 0,1 1 0,-1-1 0,1 1 0,-1-1 0,0 1 0,0 0 0,1-1 0,-1 1 0,0 0 0,0 0 0,-2-2 0,2 2 0,0 1 0,0-1 0,0 1 0,0 0 0,-1 0 0,1-1 0,0 1 0,0 0 0,0 0 0,0 0 0,0 0 0,0 0 0,-1 0 0,1 1 0,0-1 0,0 0 0,0 0 0,0 1 0,0-1 0,0 1 0,0-1 0,0 1 0,0-1 0,0 1 0,0 0 0,0 0 0,1-1 0,-1 1 0,0 0 0,-1 1 0,-2 2 0,0 1 0,0-1 0,1 1 0,0 0 0,-1 0 0,1 1 0,1-1 0,-4 10 0,0 5 0,-5 24 0,1-4 0,10-40 0,0 0 0,0 1 0,-1-1 0,1 0 0,0 1 0,0-1 0,0 0 0,-1 1 0,1-1 0,0 1 0,0-1 0,0 0 0,0 1 0,0-1 0,0 1 0,0-1 0,0 0 0,0 1 0,0-1 0,0 1 0,0-1 0,0 0 0,0 1 0,1-1 0,-1 1 0,0-1 0,0 0 0,0 1 0,1-1 0,-1 0 0,0 1 0,0-1 0,1 0 0,-1 1 0,0-1 0,1 0 0,-1 0 0,1 1 0,0-1 0,0 0 0,1-1 0,-1 1 0,0 0 0,0-1 0,1 1 0,-1-1 0,0 1 0,0-1 0,0 1 0,2-3 0,31-24 0,-22 11 0,-10 13 0,0 0 0,0 0 0,1 0 0,-1 0 0,1 0 0,0 1 0,-1-1 0,1 1 0,5-3 0,-7 4 0,0 1 0,0 0 0,0 0 0,-1 0 0,1 0 0,0 0 0,0 0 0,0 0 0,0 0 0,0 1 0,0-1 0,-1 0 0,1 0 0,0 1 0,0-1 0,0 1 0,-1-1 0,1 1 0,0-1 0,0 1 0,-1-1 0,1 1 0,0-1 0,0 2 0,17 19 0,-12-13 0,-3-4 0,-1-1 0,2 1 0,-1-1 0,0 0 0,1 0 0,-1-1 0,1 1 0,5 2 0,-7-4 0,-1-1 0,0 1 0,1-1 0,-1 0 0,0 1 0,1-1 0,-1 0 0,1 0 0,-1 0 0,1 0 0,-1 0 0,0-1 0,1 1 0,-1 0 0,0-1 0,1 1 0,-1-1 0,0 1 0,1-1 0,-1 1 0,0-1 0,0 0 0,1 0 0,-1 0 0,0 0 0,0 0 0,0 0 0,0 0 0,1-2 0,7-8 0,0 0 0,-1-1 0,0 0 0,-1 0 0,0-1 0,-1 0 0,-1 0 0,0 0 0,0-1 0,-1 0 0,2-17 0,-6 29 0,0 0 0,-1 0 0,1 0 0,0 0 0,-1 0 0,1 0 0,-1 0 0,0 0 0,0 0 0,0 1 0,0-1 0,0 0 0,0 0 0,0 1 0,0-1 0,-3-2 0,4 4 0,-1-1 0,1 1 0,-1-1 0,1 0 0,-1 1 0,1 0 0,-1-1 0,1 1 0,-1-1 0,1 1 0,-1 0 0,0-1 0,1 1 0,-1 0 0,0-1 0,1 1 0,-1 0 0,0 0 0,0 0 0,1 0 0,-1 0 0,0 0 0,0 0 0,1 0 0,-1 0 0,0 0 0,1 0 0,-1 0 0,0 0 0,1 1 0,-1-1 0,0 0 0,1 1 0,-1-1 0,0 0 0,1 1 0,-1-1 0,1 1 0,-1-1 0,0 1 0,1-1 0,-1 1 0,1-1 0,0 1 0,-1-1 0,0 2 0,1-1 0,-1 1 0,1-1 0,-1 0 0,1 0 0,0 1 0,0-1 0,0 0 0,-1 0 0,1 1 0,0-1 0,0 0 0,1 1 0,-1-1 0,0 0 0,0 1 0,1-1 0,-1 0 0,1 0 0,-1 0 0,1 1 0,-1-1 0,1 0 0,0 0 0,0 0 0,-1 0 0,1 0 0,1 1 0,4 4 0,0 1 0,14 10 0,-12-11 0,-5-3 0,0 0 0,0-1 0,-1 1 0,1 0 0,-1 0 0,0 1 0,0-1 0,0 0 0,0 1 0,0-1 0,-1 1 0,0 0 0,2 4 0,-2 3 0,0-1 0,0 0 0,-2 18 0,1-17 0,-1 56 0,1-67 0,0 0-34,0 0 0,0 0 0,0 1 0,0-1 0,0 0 0,0 0-1,0 0 1,0 1 0,0-1 0,0 0 0,0 0 0,0 1 0,0-1-1,0 0 1,0 0 0,0 1 0,0-1 0,0 0 0,0 0 0,1 0 0,-1 1-1,0-1 1,0 0 0,0 0 0,0 0 0,0 1 0,1-1 0,-1 0-1,0 0 1,0 0 0,0 0 0,1 1 0,-1-1 0,0 0 0,0 0 0,0 0-1,1 0 1,-1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0.495"/>
    </inkml:context>
    <inkml:brush xml:id="br0">
      <inkml:brushProperty name="width" value="0.035" units="cm"/>
      <inkml:brushProperty name="height" value="0.035" units="cm"/>
      <inkml:brushProperty name="color" value="#E71224"/>
    </inkml:brush>
  </inkml:definitions>
  <inkml:trace contextRef="#ctx0" brushRef="#br0">1 8 24575,'3'-7'0,"-3"7"0,0 0 0,1 0 0,-1 0 0,0 0 0,0 0 0,0 0 0,0-1 0,0 1 0,1 0 0,-1 0 0,0 0 0,0 0 0,0 0 0,0 0 0,0 1 0,1-1 0,-1 0 0,0 0 0,0 0 0,0 0 0,0 0 0,1 0 0,-1 0 0,0 0 0,0 0 0,0 0 0,0 0 0,0 0 0,0 1 0,0-1 0,1 0 0,-1 0 0,0 0 0,0 0 0,0 0 0,0 0 0,0 1 0,0-1 0,0 0 0,0 0 0,0 0 0,0 0 0,0 0 0,0 1 0,0-1 0,0 0 0,0 0 0,0 0 0,0 0 0,0 1 0,0-1 0,0 0 0,3 24 0,-1 0 0,-1 0 0,-3 34 0,1-3 0,1-42 0,-1-17 0,2-23 0,1 18 0,0 1 0,0-1 0,1 1 0,0-1 0,0 1 0,1 0 0,0 1 0,0-1 0,1 1 0,0 0 0,1 0 0,-1 0 0,1 0 0,0 1 0,1 0 0,0 1 0,9-7 0,-16 12 0,1 0 0,0-1 0,0 1 0,-1 0 0,1 0 0,0 0 0,0 0 0,0 0 0,-1 0 0,1 0 0,0 0 0,0 0 0,-1 0 0,1 0 0,0 0 0,0 1 0,-1-1 0,1 0 0,0 0 0,0 1 0,-1-1 0,1 1 0,0-1 0,-1 1 0,1-1 0,-1 1 0,1-1 0,-1 1 0,1-1 0,-1 1 0,1 0 0,-1-1 0,1 1 0,-1 0 0,0-1 0,1 1 0,-1 0 0,0-1 0,0 1 0,0 0 0,1 1 0,7 32 0,-7-13 0,-1 37 0,-1-30 0,1-27 0,0 0 0,0 0 0,0 1 0,0-1 0,0 0 0,1 0 0,-1 0 0,0 0 0,1 0 0,-1 0 0,0 1 0,1-1 0,-1 0 0,1 0 0,0 0 0,-1 0 0,1 0 0,0-1 0,0 1 0,-1 0 0,1 0 0,2 1 0,-2-2 0,1 1 0,-1 0 0,1 0 0,0-1 0,0 1 0,-1-1 0,1 0 0,0 1 0,0-1 0,0 0 0,-1 0 0,1 0 0,3-1 0,-2 1 0,0-1 0,1 0 0,-1 1 0,1-1 0,-1-1 0,0 1 0,0 0 0,1-1 0,-1 0 0,0 0 0,-1 0 0,1 0 0,0 0 0,0 0 0,2-5 0,-1 1 0,-1 0 0,-1 0 0,1-1 0,-1 1 0,0-1 0,-1 0 0,0 1 0,1-13 0,-1-39 0,-1 55 0,0 167 0,0-163 0,0 0 0,0 1 0,0-1 0,0 0 0,0 0 0,0 1 0,1-1 0,-1 0 0,0 0 0,1 1 0,-1-1 0,0 0 0,1 0 0,0 0 0,-1 0 0,1 0 0,0 0 0,-1 0 0,1 0 0,0 0 0,1 1 0,0-1 0,-1-1 0,0 1 0,0-1 0,0 0 0,1 1 0,-1-1 0,0 0 0,1 0 0,-1 0 0,0 0 0,0 0 0,1 0 0,-1 0 0,0 0 0,0-1 0,1 1 0,0-1 0,5-1 0,-1-1 0,1 0 0,-1-1 0,0 1 0,0-1 0,6-5 0,16-17-1365,-17 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0.821"/>
    </inkml:context>
    <inkml:brush xml:id="br0">
      <inkml:brushProperty name="width" value="0.035" units="cm"/>
      <inkml:brushProperty name="height" value="0.035" units="cm"/>
      <inkml:brushProperty name="color" value="#E71224"/>
    </inkml:brush>
  </inkml:definitions>
  <inkml:trace contextRef="#ctx0" brushRef="#br0">59 93 24575,'0'-3'0,"0"-6"0,0-3 0,0-4 0,0 0 0,0 1 0,0 0 0,-2 9 0,-4 9 0,-4 8 0,-1 8 0,1 2 0,2 0 0,2-2 0,3-2 0,1-4-8191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1.960"/>
    </inkml:context>
    <inkml:brush xml:id="br0">
      <inkml:brushProperty name="width" value="0.035" units="cm"/>
      <inkml:brushProperty name="height" value="0.035" units="cm"/>
      <inkml:brushProperty name="color" value="#E71224"/>
    </inkml:brush>
  </inkml:definitions>
  <inkml:trace contextRef="#ctx0" brushRef="#br0">32 11 24575,'1'0'0,"-1"0"0,0 0 0,0 0 0,0 0 0,0-1 0,0 1 0,0 0 0,0 0 0,0 0 0,0 0 0,-1 0 0,1-1 0,0 1 0,0 0 0,0 0 0,0 0 0,0 0 0,0 0 0,0 0 0,0-1 0,0 1 0,0 0 0,0 0 0,-1 0 0,1 0 0,0 0 0,0 0 0,0 0 0,0 0 0,0 0 0,0-1 0,0 1 0,-1 0 0,1 0 0,0 0 0,0 0 0,0 0 0,0 0 0,0 0 0,-1 0 0,1 0 0,0 0 0,0 0 0,0 0 0,0 0 0,-1 0 0,1 0 0,0 0 0,0 0 0,0 0 0,0 0 0,0 1 0,0-1 0,-1 0 0,1 0 0,0 0 0,0 0 0,0 0 0,0 0 0,0 0 0,0 0 0,-8 8 0,5 2 0,0 0 0,1 1 0,0-1 0,1 0 0,0 1 0,0 16 0,-2 25 0,2-47 0,0 4 0,1-11 0,8-33 0,-4 27 0,-1 0 0,1 1 0,0-1 0,6-6 0,-8 12 0,-1-1 0,1 1 0,0 0 0,0-1 0,0 1 0,0 0 0,1 0 0,-1 1 0,1-1 0,-1 0 0,1 1 0,-1 0 0,1-1 0,0 1 0,2-1 0,-3 3 0,-1-1 0,1 0 0,-1 0 0,1 0 0,-1 1 0,1-1 0,-1 1 0,0-1 0,1 1 0,-1 0 0,0 0 0,1-1 0,-1 1 0,0 0 0,0 0 0,0 0 0,0 0 0,0 0 0,0 1 0,0-1 0,0 0 0,0 0 0,-1 1 0,2 1 0,1 3 0,0 0 0,0 1 0,3 12 0,-4-14 0,-1 0 0,0-1 0,0 1 0,1 0 0,0-1 0,3 6 0,-4-8 0,0 0 0,1-1 0,-1 1 0,0-1 0,1 1 0,0-1 0,-1 0 0,1 0 0,0 0 0,-1 0 0,1 0 0,0 0 0,0 0 0,0 0 0,0-1 0,2 1 0,5 1 0,0-1 0,-1 0 0,1-1 0,0 0 0,-1-1 0,1 1 0,0-1 0,-1-1 0,1 0 0,-1 0 0,1-1 0,-1 0 0,0 0 0,12-7 0,-8 3 0,-1 0 0,0-1 0,0 0 0,0-1 0,-1 0 0,-1 0 0,0-1 0,15-21 0,-22 30 0,-1-1 0,0 0 0,0 0 0,0 0 0,0 0 0,0-1 0,0 1 0,0 0 0,-1 0 0,1 0 0,-1-1 0,1 1 0,-1-5 0,0 6 0,-1 0 0,1 0 0,-1 0 0,1 0 0,-1 0 0,1 0 0,-1 0 0,0 0 0,1 0 0,-1 0 0,0 0 0,0 0 0,0 0 0,0 1 0,1-1 0,-1 0 0,0 1 0,-1-1 0,1 0 0,0 1 0,0 0 0,0-1 0,0 1 0,0-1 0,0 1 0,-1 0 0,1 0 0,-2 0 0,-2-1 0,-1 1 0,0 0 0,1 0 0,-1 0 0,0 1 0,1 0 0,-1 0 0,1 1 0,-1-1 0,1 1 0,0 0 0,0 1 0,-1-1 0,1 1 0,1 0 0,-1 0 0,-6 6 0,6-5 0,0 0 0,0 1 0,0 0 0,1 0 0,-1 0 0,1 1 0,0 0 0,1-1 0,0 1 0,-1 1 0,2-1 0,-1 0 0,1 1 0,-2 9 0,3-15 0,1 0 0,0 0 0,0-1 0,0 1 0,0 0 0,0 0 0,0 0 0,0 0 0,0 0 0,0 0 0,0 0 0,0 0 0,1 0 0,-1 0 0,0 0 0,1 0 0,-1 0 0,1-1 0,-1 1 0,1 0 0,0 1 0,0-2 0,-1 1 0,1-1 0,0 0 0,0 1 0,0-1 0,-1 0 0,1 1 0,0-1 0,0 0 0,0 0 0,0 0 0,0 0 0,-1 0 0,1 0 0,0 0 0,0 0 0,0 0 0,1-1 0,3 0 0,-1 0 0,1-1 0,-1 0 0,1 0 0,-1 0 0,8-5 0,4-7 0,29-28 0,-34 30 0,-11 12 0,1 0 0,-1 0 0,0-1 0,0 1 0,0 0 0,0 0 0,0 0 0,0-1 0,0 1 0,1 0 0,-1 0 0,0 0 0,0 0 0,0 0 0,1-1 0,-1 1 0,0 0 0,0 0 0,0 0 0,1 0 0,-1 0 0,0 0 0,0 0 0,0 0 0,1 0 0,-1 0 0,0 0 0,0 0 0,0 0 0,1 0 0,-1 0 0,0 0 0,0 0 0,1 0 0,-1 0 0,0 0 0,0 0 0,0 0 0,1 0 0,-1 0 0,0 0 0,0 1 0,0-1 0,1 0 0,-1 0 0,0 0 0,0 0 0,0 1 0,2 14 0,-5 18 0,-18 50 0,-3 12 0,16 6 0,3-28 0,2-34 0,1-15 0,-1 0 0,-7 32 0,10-54 0,-1-1 0,1 0 0,0 1 0,-1-1 0,1 0 0,-1 1 0,0-1 0,1 0 0,-1 1 0,0-1 0,0 0 0,0 0 0,0 0 0,0 0 0,0 0 0,0 0 0,0 0 0,0 0 0,0 0 0,0-1 0,-1 1 0,1 0 0,0-1 0,-2 1 0,1-1 0,1 0 0,0 0 0,-1 0 0,1 0 0,-1-1 0,1 1 0,0 0 0,-1-1 0,1 1 0,0-1 0,0 0 0,-1 1 0,1-1 0,0 0 0,0 0 0,0 0 0,0 0 0,0 0 0,0 0 0,0 0 0,0 0 0,1 0 0,-1 0 0,0-1 0,0 0 0,-6-10 0,2 0 0,-1-1 0,2 1 0,-1-1 0,2 0 0,0 0 0,0 0 0,1-1 0,1 1 0,0 0 0,1-1 0,3-25 0,-1 23 0,1 1 0,0 0 0,1 0 0,1 0 0,0 1 0,1-1 0,0 1 0,1 1 0,1-1 0,0 1 0,11-12 0,2-2 0,2 2 0,1 0 0,28-22 0,-43 40 0,0 0 0,1 1 0,-1 1 0,2-1 0,-1 2 0,0-1 0,1 1 0,0 1 0,0 0 0,0 0 0,0 1 0,0 1 0,14-1 0,-17 2 86,-1 0-376,-1 0-1,1 0 1,-1 1 0,10 1 0,-8 1-6536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3.363"/>
    </inkml:context>
    <inkml:brush xml:id="br0">
      <inkml:brushProperty name="width" value="0.035" units="cm"/>
      <inkml:brushProperty name="height" value="0.035" units="cm"/>
      <inkml:brushProperty name="color" value="#E71224"/>
    </inkml:brush>
  </inkml:definitions>
  <inkml:trace contextRef="#ctx0" brushRef="#br0">0 80 24575,'1'-5'0,"-1"0"0,1-1 0,1 1 0,-1 0 0,1 0 0,3-8 0,1-2 0,-6 15 0,0 0 0,0 0 0,0 0 0,0 0 0,0 0 0,0 0 0,0 0 0,1 0 0,-1 1 0,0-1 0,0 0 0,0 0 0,0 0 0,0 0 0,0 0 0,0 0 0,0 0 0,0 0 0,0 0 0,0 0 0,1 0 0,-1 0 0,0 0 0,0 0 0,0 0 0,0 0 0,0-1 0,0 1 0,0 0 0,0 0 0,0 0 0,0 0 0,0 0 0,0 0 0,1 0 0,-1 0 0,0 0 0,0 0 0,0 0 0,0 0 0,0 0 0,0 0 0,0 0 0,0 0 0,0-1 0,0 1 0,0 0 0,0 0 0,0 0 0,0 0 0,0 0 0,0 0 0,0 0 0,0 0 0,0 0 0,0 0 0,0 0 0,0-1 0,2 13 0,-1 16 0,-2 132 0,1-170 0,1-1 0,0 1 0,1-1 0,0 1 0,1-1 0,0 1 0,0 0 0,1 0 0,0 0 0,1 1 0,0 0 0,10-14 0,-10 16 0,0 1 0,0 0 0,1 1 0,-1 0 0,1 0 0,1 0 0,-1 0 0,1 1 0,-1 0 0,1 0 0,0 1 0,0 0 0,1 0 0,-1 1 0,1 0 0,-1 0 0,16-1 0,-22 3 0,1 0 0,-1 0 0,1 0 0,-1 0 0,1 0 0,-1 1 0,1-1 0,-1 0 0,1 1 0,-1 0 0,1-1 0,-1 1 0,0 0 0,1-1 0,-1 1 0,0 0 0,0 0 0,2 2 0,0 0 0,-1-1 0,0 1 0,0 0 0,-1 0 0,1 0 0,-1 0 0,1 0 0,0 4 0,1 4 0,0 0 0,-1 1 0,1 22 0,-2-22 0,0 3 0,0 0 0,-1 1 0,-4 21 0,4-36 0,0 0 0,0 0 0,0-1 0,0 1 0,0 0 0,0 0 0,0-1 0,-1 1 0,1 0 0,0-1 0,-1 1 0,1 0 0,0-1 0,-1 1 0,1 0 0,-1-1 0,1 1 0,-1-1 0,1 1 0,-1-1 0,1 1 0,-1-1 0,0 1 0,1-1 0,-2 1 0,1-1 0,1 0 0,-1-1 0,0 1 0,1-1 0,-1 1 0,1 0 0,-1-1 0,1 1 0,-1-1 0,1 0 0,0 1 0,-1-1 0,1 1 0,-1-1 0,1 1 0,0-1 0,0 0 0,-1 1 0,1-1 0,0 0 0,0 1 0,0-1 0,0 0 0,0 0 0,0 1 0,0-2 0,-1-5 0,1 1 0,0-1 0,0 1 0,1-1 0,0 1 0,0 0 0,1-1 0,0 1 0,0 0 0,0 0 0,0 0 0,1 0 0,5-8 0,-2 6 0,-1 0 0,1 0 0,0 1 0,1-1 0,0 1 0,0 1 0,0-1 0,12-6 0,-13 9 0,1 0 0,0 0 0,0 1 0,0 0 0,1 0 0,-1 1 0,9-2 0,-15 4 0,1 0 0,0 0 0,-1-1 0,1 1 0,0 0 0,0 0 0,-1 0 0,1 1 0,0-1 0,0 0 0,-1 1 0,1-1 0,0 1 0,-1-1 0,1 1 0,-1 0 0,1 0 0,-1 0 0,1 0 0,-1 0 0,1 0 0,-1 0 0,0 0 0,0 1 0,1-1 0,-1 0 0,0 1 0,0-1 0,-1 1 0,1-1 0,0 1 0,0-1 0,-1 1 0,1 0 0,-1-1 0,1 4 0,3 24 0,-1-1 0,-2 1 0,-1 0 0,-4 34 0,-2-35 342,3-18-684,2-9-180,2-4-321,1-3-5983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3.769"/>
    </inkml:context>
    <inkml:brush xml:id="br0">
      <inkml:brushProperty name="width" value="0.035" units="cm"/>
      <inkml:brushProperty name="height" value="0.035" units="cm"/>
      <inkml:brushProperty name="color" value="#E71224"/>
    </inkml:brush>
  </inkml:definitions>
  <inkml:trace contextRef="#ctx0" brushRef="#br0">48 22 24575,'-14'21'0,"7"-5"0,0 1 0,-5 22 0,10-32 0,0 1 0,1-1 0,0 1 0,0 0 0,1-1 0,0 1 0,0 0 0,2 8 0,-1-14 0,-1-1 0,0 0 0,1 1 0,-1-1 0,1 0 0,-1 1 0,1-1 0,-1 0 0,1 0 0,0 1 0,0-1 0,0 0 0,0 0 0,-1 0 0,2 0 0,-1 0 0,0 0 0,0-1 0,0 1 0,0 0 0,0 0 0,1-1 0,-1 1 0,0-1 0,1 1 0,-1-1 0,0 1 0,1-1 0,-1 0 0,0 0 0,1 0 0,-1 0 0,2 0 0,0 0 0,1 0 0,-1-1 0,0 0 0,0 1 0,0-1 0,0 0 0,0 0 0,0-1 0,0 1 0,0-1 0,-1 1 0,1-1 0,3-3 0,-1 0 0,-1 0 0,1 0 0,-1 0 0,-1-1 0,1 1 0,-1-1 0,0 0 0,0 0 0,-1 0 0,0-1 0,3-10 0,-3 8 0,-1-1 0,0 1 0,0-1 0,-1 1 0,0-1 0,-1 1 0,-2-15 0,3 22 0,0 1 0,-1-1 0,1 1 0,0-1 0,-1 1 0,1-1 0,-1 1 0,0 0 0,0-1 0,1 1 0,-1 0 0,0-1 0,0 1 0,0 0 0,0 0 0,0 0 0,-1 0 0,1 0 0,0 0 0,0 0 0,-1 0 0,1 1 0,0-1 0,-1 0 0,1 1 0,-1-1 0,1 1 0,-1-1 0,1 1 0,-1 0 0,1 0 0,-1 0 0,1 0 0,-1 0 0,0 0 0,1 0 0,-4 1 0,3-1 0,0 1 0,-1 0 0,1 0 0,-1 0 0,1 0 0,0 0 0,0 0 0,0 1 0,0-1 0,0 1 0,0-1 0,0 1 0,0 0 0,1 0 0,-1-1 0,0 1 0,1 0 0,0 1 0,-1-1 0,1 0 0,0 0 0,0 1 0,0 2 0,0-3-136,1 1-1,-1-1 1,1 1-1,0-1 1,0 0-1,0 1 1,1-1-1,-1 1 0,1 3 1,4 7-6690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4.372"/>
    </inkml:context>
    <inkml:brush xml:id="br0">
      <inkml:brushProperty name="width" value="0.035" units="cm"/>
      <inkml:brushProperty name="height" value="0.035" units="cm"/>
      <inkml:brushProperty name="color" value="#E71224"/>
    </inkml:brush>
  </inkml:definitions>
  <inkml:trace contextRef="#ctx0" brushRef="#br0">93 281 24575,'1'-1'0,"1"1"0,-1 0 0,0-1 0,0 1 0,0-1 0,0 1 0,1-1 0,-1 1 0,0-1 0,0 0 0,0 0 0,0 0 0,-1 1 0,1-1 0,0 0 0,0 0 0,0 0 0,-1 0 0,1-1 0,0-1 0,10-23 0,-10 24 0,-1 1 0,0 0 0,0-1 0,0 1 0,1 0 0,-1-1 0,0 1 0,-1 0 0,1-1 0,0 1 0,0 0 0,0-1 0,-1 1 0,1 0 0,-1-1 0,1 1 0,-1 0 0,0 0 0,1 0 0,-1-1 0,0 1 0,0 0 0,1 0 0,-1 0 0,0 0 0,0 1 0,0-1 0,-1 0 0,1 0 0,0 0 0,0 1 0,-2-2 0,1 2 0,0-1 0,0 0 0,0 1 0,0 0 0,0-1 0,0 1 0,-1 0 0,1 0 0,0 0 0,0 0 0,0 1 0,0-1 0,0 1 0,0-1 0,0 1 0,0-1 0,0 1 0,0 0 0,1 0 0,-4 2 0,-1 2 0,1 0 0,0 1 0,0 0 0,0-1 0,1 2 0,-1-1 0,2 0 0,-1 1 0,1 0 0,0-1 0,0 1 0,1 1 0,0-1 0,0 0 0,0 0 0,1 1 0,1-1 0,-1 1 0,1-1 0,0 1 0,2 8 0,-2-14 0,1-1 0,-1 0 0,1 0 0,-1 1 0,1-1 0,0 0 0,-1 0 0,1 0 0,0 0 0,0 0 0,0 0 0,0 0 0,0 0 0,0 0 0,0-1 0,0 1 0,0 0 0,1-1 0,-1 1 0,0 0 0,0-1 0,0 0 0,1 1 0,-1-1 0,0 0 0,1 0 0,-1 1 0,0-1 0,1 0 0,-1 0 0,3-1 0,0 1 0,0-1 0,1 1 0,-1-1 0,0 0 0,0 0 0,0 0 0,0-1 0,0 1 0,4-4 0,-3 1 0,0 0 0,0 0 0,0-1 0,0 0 0,-1 0 0,1 0 0,-2-1 0,1 1 0,0-1 0,-1 0 0,0 0 0,-1 0 0,4-8 0,1-13 0,10-52 0,-9 35 0,-4 18 0,-1-1 0,-1 0 0,-2-31 0,0 92 0,-2 1 0,-9 46 0,5-44-12,3 0 0,1 0 0,3 39 0,0-18-1305,-1-49-5509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4.777"/>
    </inkml:context>
    <inkml:brush xml:id="br0">
      <inkml:brushProperty name="width" value="0.035" units="cm"/>
      <inkml:brushProperty name="height" value="0.035" units="cm"/>
      <inkml:brushProperty name="color" value="#E71224"/>
    </inkml:brush>
  </inkml:definitions>
  <inkml:trace contextRef="#ctx0" brushRef="#br0">1 207 24575,'3'0'0,"0"0"0,0-1 0,0 0 0,0 0 0,0 0 0,-1 0 0,1 0 0,0 0 0,-1-1 0,1 1 0,-1-1 0,1 0 0,-1 0 0,0 0 0,1 0 0,-1 0 0,2-3 0,6-8 0,-1 0 0,9-15 0,-7 10 0,0 2 0,13-21 0,-22 33 0,0 1 0,-1 0 0,1-1 0,-1 0 0,0 1 0,0-1 0,0 0 0,0-6 0,0 10 0,-1-1 0,0 0 0,0 1 0,0-1 0,0 1 0,0-1 0,0 1 0,0-1 0,0 1 0,0-1 0,-1 1 0,1-1 0,0 0 0,0 1 0,0-1 0,-1 1 0,1-1 0,0 1 0,0 0 0,-1-1 0,1 1 0,0-1 0,-1 1 0,1-1 0,-1 1 0,1 0 0,0-1 0,-1 1 0,1 0 0,-1 0 0,1-1 0,-1 1 0,1 0 0,-1 0 0,1 0 0,-1-1 0,0 1 0,1 0 0,-1 0 0,1 0 0,-1 0 0,1 0 0,-1 0 0,1 0 0,-1 0 0,0 0 0,1 1 0,-1-1 0,1 0 0,-1 0 0,1 0 0,-1 1 0,1-1 0,-1 0 0,1 0 0,-1 1 0,-3 1 0,-1 1 0,1-1 0,0 1 0,1 0 0,-5 3 0,-2 3 0,1 1 0,1 0 0,0 0 0,-12 20 0,17-25 0,0 0 0,1 0 0,-1 0 0,1 1 0,1-1 0,-1 1 0,1-1 0,0 1 0,0 0 0,0-1 0,1 1 0,0 0 0,1 8 0,-1-11 0,1 0 0,0 0 0,0 0 0,1 0 0,-1 0 0,1-1 0,0 1 0,-1 0 0,1-1 0,0 1 0,0-1 0,1 0 0,-1 0 0,0 1 0,1-1 0,-1-1 0,1 1 0,0 0 0,0-1 0,0 1 0,5 1 0,1 0 0,0 0 0,0-1 0,0 0 0,1 0 0,-1-1 0,11 0 0,-17-1-68,1 0 0,-1-1-1,0 0 1,0 0 0,0 0 0,1 0-1,-1 0 1,0-1 0,0 1 0,-1-1-1,1 0 1,0 0 0,-1 0 0,1 0-1,-1 0 1,1-1 0,-1 1-1,0-1 1,2-3 0,5-6-6758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5.180"/>
    </inkml:context>
    <inkml:brush xml:id="br0">
      <inkml:brushProperty name="width" value="0.035" units="cm"/>
      <inkml:brushProperty name="height" value="0.035" units="cm"/>
      <inkml:brushProperty name="color" value="#E71224"/>
    </inkml:brush>
  </inkml:definitions>
  <inkml:trace contextRef="#ctx0" brushRef="#br0">2 62 24575,'1'-6'0,"0"-1"0,0 0 0,1 0 0,0 1 0,1-1 0,-1 1 0,6-10 0,-5 47 0,-2 34 0,-3 76 0,-9-86 322,7-42-743,2 0-1,-1 0 0,0 23 0,3-27-6404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5.632"/>
    </inkml:context>
    <inkml:brush xml:id="br0">
      <inkml:brushProperty name="width" value="0.035" units="cm"/>
      <inkml:brushProperty name="height" value="0.035" units="cm"/>
      <inkml:brushProperty name="color" value="#E71224"/>
    </inkml:brush>
  </inkml:definitions>
  <inkml:trace contextRef="#ctx0" brushRef="#br0">48 12 24575,'0'0'0,"0"-1"0,0 1 0,0-1 0,0 1 0,0-1 0,0 1 0,0 0 0,0-1 0,0 1 0,0-1 0,0 1 0,0-1 0,0 1 0,0-1 0,0 1 0,0 0 0,-1-1 0,1 1 0,0-1 0,0 1 0,0 0 0,-1-1 0,1 1 0,0 0 0,-1-1 0,0 0 0,-9 8 0,6-3 0,1-2 0,0 1 0,1 0 0,-1 0 0,1 0 0,0 0 0,0 1 0,0-1 0,0 0 0,0 1 0,1 0 0,0-1 0,0 1 0,0 0 0,0 0 0,0-1 0,1 1 0,-1 0 0,1 0 0,0 0 0,0 0 0,1 0 0,-1 0 0,1-1 0,0 1 0,0 0 0,0 0 0,1-1 0,-1 1 0,1-1 0,0 1 0,0-1 0,0 0 0,0 1 0,0-1 0,1 0 0,3 3 0,2 0 0,-1 0 0,-1 1 0,1 0 0,-1 0 0,6 10 0,-10-15 0,-1-1 0,0 1 0,0 0 0,0 0 0,0 0 0,-1 0 0,1 0 0,0 0 0,-1 0 0,1 0 0,-1 0 0,0 0 0,0 0 0,1 0 0,-1 0 0,-1 0 0,1 1 0,0-1 0,-1 0 0,1 0 0,-1 0 0,1 0 0,-1 0 0,0 0 0,0 0 0,0-1 0,0 1 0,0 0 0,0 0 0,-2 1 0,2-2 0,0 0 0,0 0 0,0 0 0,0 0 0,0 0 0,-1 0 0,1 0 0,0 0 0,0-1 0,-1 1 0,1 0 0,0-1 0,-1 1 0,1-1 0,-1 0 0,1 1 0,-1-1 0,1 0 0,-1 0 0,1 0 0,-1 0 0,1 0 0,-1 0 0,1 0 0,-1-1 0,1 1 0,0 0 0,-1-1 0,-1 0 0,2 0 0,-1 0 0,1 0 0,0 0 0,1 0 0,-1 0 0,0 0 0,0 0 0,0 0 0,0 0 0,1 0 0,-1 0 0,1 0 0,-1-1 0,1 1 0,-1 0 0,1 0 0,0-1 0,-1 1 0,1 0 0,0-1 0,0 1 0,0 0 0,0-1 0,0 1 0,0 0 0,1-1 0,-1 1 0,0 0 0,1 0 0,-1-1 0,1 1 0,-1 0 0,2-2 0,1-3 34,0 0 1,1 0-1,0 1 0,0 0 0,1-1 0,-1 2 0,1-1 0,0 0 0,8-4 1,1-1-604,1 1 0,22-11 0,-23 14-6257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5.649"/>
    </inkml:context>
    <inkml:brush xml:id="br0">
      <inkml:brushProperty name="width" value="0.035" units="cm"/>
      <inkml:brushProperty name="height" value="0.035" units="cm"/>
      <inkml:brushProperty name="color" value="#E71224"/>
    </inkml:brush>
  </inkml:definitions>
  <inkml:trace contextRef="#ctx0" brushRef="#br0">3 93 24575,'-1'-20'0,"-1"-19"0,2 37 0,1 0 0,-1 0 0,0-1 0,0 1 0,1 0 0,-1 0 0,1 0 0,0-1 0,0 1 0,-1 0 0,4-3 0,-4 4 0,0 1 0,0 0 0,0-1 0,1 1 0,-1 0 0,0 0 0,0-1 0,0 1 0,1 0 0,-1 0 0,0 0 0,1-1 0,-1 1 0,0 0 0,1 0 0,-1 0 0,0 0 0,0 0 0,1 0 0,-1-1 0,0 1 0,1 0 0,-1 0 0,1 0 0,-1 0 0,0 0 0,1 0 0,-1 0 0,0 1 0,1-1 0,-1 0 0,0 0 0,1 0 0,-1 0 0,9 12 0,-2 18 0,-4 3 0,-1 0 0,-6 60 0,2-84 104,0 0-1,-5 16 0,-2 5-1778,7-20-5151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7.551"/>
    </inkml:context>
    <inkml:brush xml:id="br0">
      <inkml:brushProperty name="width" value="0.035" units="cm"/>
      <inkml:brushProperty name="height" value="0.035" units="cm"/>
      <inkml:brushProperty name="color" value="#E71224"/>
    </inkml:brush>
  </inkml:definitions>
  <inkml:trace contextRef="#ctx0" brushRef="#br0">2 1 24575,'-2'0'0,"4"0"0,4 0 0,8 0 0,3 0 0,3 0 0,-1 0 0,1 0 0,-2 0 0,1 0 0,-2 0 0,-1 0 0,0 0 0,-1 0 0,0 0 0,-2 0 0,0 0 0,-4 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9.246"/>
    </inkml:context>
    <inkml:brush xml:id="br0">
      <inkml:brushProperty name="width" value="0.035" units="cm"/>
      <inkml:brushProperty name="height" value="0.035" units="cm"/>
      <inkml:brushProperty name="color" value="#E71224"/>
    </inkml:brush>
  </inkml:definitions>
  <inkml:trace contextRef="#ctx0" brushRef="#br0">1 47 24575,'0'-37'0,"0"28"0,0 25 0,0 327-1365,0-330-5461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39.792"/>
    </inkml:context>
    <inkml:brush xml:id="br0">
      <inkml:brushProperty name="width" value="0.035" units="cm"/>
      <inkml:brushProperty name="height" value="0.035" units="cm"/>
      <inkml:brushProperty name="color" value="#E71224"/>
    </inkml:brush>
  </inkml:definitions>
  <inkml:trace contextRef="#ctx0" brushRef="#br0">5 21 24575,'-4'-2'0,"9"-2"0,11-3 0,-9 5 0,0 0 0,0 1 0,0 0 0,0 0 0,0 1 0,0 0 0,0 0 0,12 2 0,-17-2 0,1 1 0,-1 0 0,0 0 0,1 0 0,-1 0 0,0 0 0,0 0 0,1 0 0,-1 1 0,0-1 0,-1 1 0,1-1 0,0 1 0,0 0 0,-1 0 0,1 0 0,-1 0 0,1 0 0,-1 0 0,0 0 0,0 1 0,0-1 0,0 0 0,0 1 0,-1-1 0,1 0 0,0 5 0,-1-2 0,1-1 0,-1 0 0,-1 1 0,1-1 0,-1 1 0,1-1 0,-1 0 0,0 0 0,-1 1 0,1-1 0,-1 0 0,0 0 0,0 0 0,0 0 0,0-1 0,-1 1 0,0-1 0,-4 5 0,-2 2 0,0-1 0,-1-1 0,0 0 0,-23 14 0,20-18 0,13-4 0,-1 0 0,1 0 0,0 0 0,-1 0 0,1 0 0,0-1 0,0 1 0,-1 0 0,1 0 0,0 0 0,0 0 0,-1-1 0,1 1 0,0 0 0,0 0 0,0 0 0,-1-1 0,1 1 0,0 0 0,0 0 0,0-1 0,0 1 0,-1 0 0,1 0 0,0-1 0,0 1 0,0-2 0,0 1 0,0 0 0,0 0 0,0 0 0,0 0 0,0 0 0,1 0 0,-1 0 0,0 0 0,1 0 0,-1 0 0,1 0 0,-1 0 0,1 0 0,-1 0 0,1 1 0,-1-1 0,1 0 0,0 0 0,0 0 0,0 0 0,5-4 0,1 1 0,-1 0 0,1 0 0,-1 0 0,14-4 0,-17 6 0,0 1 0,0 0 0,0 0 0,0 0 0,0 1 0,1-1 0,-1 1 0,0 0 0,0 0 0,0 0 0,0 0 0,0 0 0,0 1 0,1-1 0,-1 1 0,5 2 0,-6-2 0,0 1 0,0 0 0,-1-1 0,1 1 0,0 0 0,-1 0 0,1 0 0,-1 0 0,0 1 0,0-1 0,0 0 0,0 1 0,0-1 0,0 0 0,-1 1 0,1-1 0,-1 1 0,0-1 0,1 3 0,-1 3 0,0 1 0,0-1 0,0 0 0,-4 13 0,2-12 0,0 1 0,-1-1 0,-1 0 0,1 0 0,-2 0 0,-8 14 0,10-19 0,0 1 0,-1-1 0,1 0 0,-1 0 0,0 0 0,1-1 0,-2 0 0,1 1 0,0-1 0,-1-1 0,1 1 0,-1-1 0,0 1 0,-5 0 0,9-2-40,0-1 0,0 0 0,0 1 0,0-1-1,0 0 1,0 0 0,1 0 0,-1 1 0,0-1 0,0 0 0,0-1-1,0 1 1,0 0 0,0 0 0,0 0 0,0 0 0,0-1-1,0 1 1,0-1 0,0 1 0,0 0 0,0-1 0,1 1 0,-1-1-1,0 0 1,0 1 0,1-1 0,-1 0 0,0 1 0,1-1-1,-1 0 1,0 0 0,0-1 0,-4-10-6786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0.214"/>
    </inkml:context>
    <inkml:brush xml:id="br0">
      <inkml:brushProperty name="width" value="0.035" units="cm"/>
      <inkml:brushProperty name="height" value="0.035" units="cm"/>
      <inkml:brushProperty name="color" value="#E71224"/>
    </inkml:brush>
  </inkml:definitions>
  <inkml:trace contextRef="#ctx0" brushRef="#br0">1 124 24575,'0'1'0,"0"-1"0,1 1 0,-1 0 0,0-1 0,1 1 0,-1-1 0,1 1 0,-1-1 0,1 1 0,-1-1 0,1 1 0,-1-1 0,1 0 0,-1 1 0,1-1 0,-1 0 0,1 1 0,0-1 0,-1 0 0,1 0 0,0 1 0,-1-1 0,1 0 0,0 0 0,-1 0 0,1 0 0,1 0 0,22 2 0,-21-2 0,2-1 0,-1 1 0,1-1 0,-1 1 0,1-1 0,-1-1 0,1 1 0,-1-1 0,0 1 0,0-1 0,0 0 0,0-1 0,0 1 0,0-1 0,0 0 0,-1 1 0,0-2 0,1 1 0,-1 0 0,0-1 0,0 1 0,-1-1 0,1 0 0,-1 0 0,0 0 0,0 0 0,0 0 0,-1-1 0,1 1 0,-1-1 0,0 1 0,0-1 0,-1 1 0,1-1 0,-1-8 0,0 12 0,0 0 0,0 0 0,0 0 0,-1 0 0,1 0 0,0 0 0,-1 0 0,1 0 0,0 0 0,-1 0 0,1 1 0,-1-1 0,1 0 0,-1 0 0,0 0 0,1 0 0,-1 1 0,0-1 0,0 0 0,1 1 0,-1-1 0,0 0 0,0 1 0,0-1 0,0 1 0,0-1 0,0 1 0,0 0 0,0-1 0,0 1 0,0 0 0,0 0 0,0 0 0,0 0 0,0 0 0,0 0 0,0 0 0,0 0 0,0 0 0,0 0 0,0 0 0,0 1 0,0-1 0,-1 1 0,-3 1 0,0-1 0,0 1 0,0 0 0,1 0 0,-1 0 0,1 1 0,-8 5 0,8-4 0,0 0 0,0 1 0,1-1 0,-1 1 0,1-1 0,0 1 0,0 0 0,1 0 0,-1 1 0,1-1 0,1 0 0,-3 11 0,1-2 0,1 1 0,1-1 0,1 27 0,1-38 0,-1 0 0,1 0 0,0-1 0,0 1 0,0 0 0,1-1 0,-1 1 0,1-1 0,-1 0 0,1 1 0,0-1 0,0 0 0,0 0 0,0 0 0,0 0 0,0 0 0,1-1 0,-1 1 0,0-1 0,1 1 0,0-1 0,3 2 0,7 2 0,-1 0 0,1-1 0,18 4 0,-23-6-105,0 0 0,0-1 0,0 0 0,0 0 0,0-1 0,-1 0 0,1-1 0,0 0 0,0 0 0,0 0 0,0-1 0,11-4 0,-10 1-6721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0.557"/>
    </inkml:context>
    <inkml:brush xml:id="br0">
      <inkml:brushProperty name="width" value="0.035" units="cm"/>
      <inkml:brushProperty name="height" value="0.035" units="cm"/>
      <inkml:brushProperty name="color" value="#E71224"/>
    </inkml:brush>
  </inkml:definitions>
  <inkml:trace contextRef="#ctx0" brushRef="#br0">102 10 24575,'-1'-1'0,"1"1"0,0-1 0,-1 1 0,1-1 0,0 1 0,-1-1 0,1 1 0,-1-1 0,1 1 0,-1 0 0,1-1 0,-1 1 0,0 0 0,1-1 0,-1 1 0,1 0 0,-1 0 0,1 0 0,-1-1 0,0 1 0,1 0 0,-1 0 0,-1 0 0,-15-2 0,15 3 0,0-1 0,-1 0 0,1 1 0,0 0 0,0-1 0,0 1 0,0 0 0,0 0 0,0 0 0,0 0 0,0 0 0,0 1 0,1-1 0,-1 0 0,0 1 0,1 0 0,-1-1 0,1 1 0,0 0 0,-1 0 0,1-1 0,0 1 0,0 0 0,0 0 0,0 0 0,1 1 0,-1-1 0,0 4 0,0-3 0,1 0 0,-1 0 0,1 0 0,0 0 0,0 0 0,0 1 0,1-1 0,-1 0 0,1 0 0,-1 0 0,1 0 0,0 0 0,0 0 0,1 0 0,-1-1 0,0 1 0,1 0 0,0-1 0,0 1 0,2 2 0,3 1 0,1 0 0,0 0 0,0-1 0,14 7 0,20 14 0,-41-26 0,-1 1 0,1-1 0,0 1 0,0-1 0,0 1 0,-1 0 0,1-1 0,0 1 0,-1 0 0,1 0 0,-1 0 0,1-1 0,-1 1 0,1 0 0,-1 0 0,1 0 0,-1 0 0,0 0 0,1 0 0,-1 0 0,0 0 0,0 0 0,0 0 0,0 2 0,0-2 0,-1 0 0,0 0 0,1 0 0,-1 0 0,0 0 0,1 0 0,-1 0 0,0 0 0,0 0 0,0 0 0,0 0 0,0 0 0,0-1 0,0 1 0,0 0 0,-2 0 0,-6 3 0,0 0 0,-1-1 0,-16 3 0,25-5 0,-17 3-682,-30 2-1,37-6-6143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0.899"/>
    </inkml:context>
    <inkml:brush xml:id="br0">
      <inkml:brushProperty name="width" value="0.035" units="cm"/>
      <inkml:brushProperty name="height" value="0.035" units="cm"/>
      <inkml:brushProperty name="color" value="#E71224"/>
    </inkml:brush>
  </inkml:definitions>
  <inkml:trace contextRef="#ctx0" brushRef="#br0">1 1 24575,'0'392'-1365,"0"-381"-5461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1.254"/>
    </inkml:context>
    <inkml:brush xml:id="br0">
      <inkml:brushProperty name="width" value="0.035" units="cm"/>
      <inkml:brushProperty name="height" value="0.035" units="cm"/>
      <inkml:brushProperty name="color" value="#E71224"/>
    </inkml:brush>
  </inkml:definitions>
  <inkml:trace contextRef="#ctx0" brushRef="#br0">0 25 24575,'6'0'0,"5"0"0,8 0 0,5 0 0,0 0 0,1 0 0,-2-4 0,-4-1 0,-2 0 0,-3 1 0,-1 1 0,-2 1 0,0 1 0,1 1 0,1 0 0,1 0 0,-2 0 0,-1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2.030"/>
    </inkml:context>
    <inkml:brush xml:id="br0">
      <inkml:brushProperty name="width" value="0.035" units="cm"/>
      <inkml:brushProperty name="height" value="0.035" units="cm"/>
      <inkml:brushProperty name="color" value="#E71224"/>
    </inkml:brush>
  </inkml:definitions>
  <inkml:trace contextRef="#ctx0" brushRef="#br0">1 126 24575,'0'-126'0,"0"449"0,0-335 0,1 0 0,0 0 0,4-19 0,-4 26 0,1 0 0,-1 0 0,1 0 0,0 0 0,1 0 0,-1 1 0,1-1 0,0 1 0,0-1 0,0 1 0,5-4 0,-7 7 0,-1 0 0,1 0 0,0 0 0,0 0 0,0 0 0,0 0 0,0 0 0,0 0 0,1 1 0,-1-1 0,0 1 0,0-1 0,0 1 0,1-1 0,-1 1 0,0 0 0,1-1 0,-1 1 0,0 0 0,0 0 0,1 0 0,-1 0 0,0 0 0,1 0 0,-1 0 0,0 1 0,1-1 0,-1 0 0,0 1 0,0-1 0,1 1 0,-1-1 0,0 1 0,0 0 0,0 0 0,0-1 0,0 1 0,0 0 0,0 0 0,0 0 0,0 0 0,0 0 0,0 0 0,-1 0 0,1 0 0,0 2 0,3 3 0,-1 0 0,-1 0 0,1 1 0,-1-1 0,0 1 0,0 0 0,1 11 0,-3-4 0,-1 28 0,0-30 0,0-1 0,1 1 0,3 18 0,-3-29 0,0 0 0,0 0 0,0-1 0,0 1 0,0 0 0,1 0 0,-1-1 0,0 1 0,0 0 0,1-1 0,-1 1 0,0 0 0,1-1 0,-1 1 0,1-1 0,-1 1 0,1-1 0,-1 1 0,1-1 0,0 1 0,-1-1 0,1 1 0,-1-1 0,1 0 0,0 1 0,-1-1 0,1 0 0,1 1 0,0-1 0,0 0 0,-1 0 0,1 0 0,0-1 0,-1 1 0,1 0 0,0-1 0,-1 0 0,1 1 0,-1-1 0,1 0 0,1-1 0,3-1 0,0-1 0,-1 0 0,1-1 0,-1 1 0,6-9 0,0-7-1365,-8 10-5461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2.547"/>
    </inkml:context>
    <inkml:brush xml:id="br0">
      <inkml:brushProperty name="width" value="0.035" units="cm"/>
      <inkml:brushProperty name="height" value="0.035" units="cm"/>
      <inkml:brushProperty name="color" value="#E71224"/>
    </inkml:brush>
  </inkml:definitions>
  <inkml:trace contextRef="#ctx0" brushRef="#br0">31 0 24575,'0'119'0,"0"-118"0,0 1 0,0-1 0,0 0 0,0 0 0,0 0 0,1 0 0,-1 0 0,0 0 0,1 0 0,-1 0 0,0 0 0,1 0 0,-1 0 0,1 0 0,0 0 0,-1 0 0,2 1 0,-2-2 0,1 0 0,-1 0 0,1 1 0,-1-1 0,1 0 0,-1 0 0,1 0 0,-1 0 0,1 0 0,-1 0 0,1 0 0,-1 0 0,1 0 0,0 0 0,-1 0 0,1 0 0,-1 0 0,1 0 0,-1 0 0,0-1 0,1 1 0,-1 0 0,1 0 0,0-1 0,2-1 0,0 0 0,-1-1 0,1 1 0,-1-1 0,1 1 0,-1-1 0,0 0 0,0 0 0,1-3 0,35-84 0,-38 90 0,0 0 0,0 1 0,0-1 0,0 0 0,0 0 0,0 0 0,0 0 0,0 0 0,0 0 0,1 0 0,-1 0 0,0 0 0,0 0 0,0 0 0,0 0 0,0 0 0,0 0 0,0 1 0,0-1 0,0 0 0,0 0 0,1 0 0,-1 0 0,0 0 0,0 0 0,0 0 0,0 0 0,0 0 0,0 0 0,0 0 0,0 0 0,0 0 0,1 0 0,-1 0 0,0 0 0,0-1 0,0 1 0,0 0 0,0 0 0,0 0 0,0 0 0,0 0 0,0 0 0,0 0 0,1 0 0,-1 0 0,0 0 0,0 0 0,0 0 0,0 0 0,0 0 0,0-1 0,0 1 0,0 0 0,0 0 0,0 0 0,0 0 0,0 0 0,0 0 0,0 0 0,0 0 0,0 0 0,0-1 0,0 1 0,0 0 0,0 0 0,0 0 0,0 0 0,0 0 0,2 11 0,0 15 0,-3 288 0,0-307 0,1 0 0,-1-1 0,-1 1 0,1 0 0,-1 0 0,0 0 0,-1-1 0,1 1 0,-7 10 0,7-14 0,1-1 0,-1 0 0,1 1 0,-1-1 0,0 0 0,0 1 0,0-1 0,0 0 0,0-1 0,0 1 0,-1 0 0,1-1 0,-1 1 0,1-1 0,-1 1 0,1-1 0,-1 0 0,0 0 0,0-1 0,1 1 0,-1-1 0,0 1 0,0-1 0,0 0 0,0 0 0,-3 0 0,4 0-72,1-1 1,-1 1-1,1-1 0,-1 1 0,1-1 0,0 0 0,-1 0 0,1 1 1,0-1-1,0 0 0,-1 0 0,1 0 0,0 0 0,0-1 0,0 1 1,0 0-1,0 0 0,-1-3 0,-3-8-6754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2.919"/>
    </inkml:context>
    <inkml:brush xml:id="br0">
      <inkml:brushProperty name="width" value="0.035" units="cm"/>
      <inkml:brushProperty name="height" value="0.035" units="cm"/>
      <inkml:brushProperty name="color" value="#E71224"/>
    </inkml:brush>
  </inkml:definitions>
  <inkml:trace contextRef="#ctx0" brushRef="#br0">36 16 24575,'0'-1'0,"-1"0"0,1 0 0,0 1 0,0-1 0,0 0 0,1 0 0,-1 0 0,0 1 0,0-1 0,0 0 0,0 0 0,1 1 0,-1-1 0,0 0 0,1 0 0,-1 1 0,1-1 0,-1 0 0,1 0 0,3 4 0,-2 8 0,2 47 0,-7 80 0,1-122 0,-1 0 0,-1 0 0,0 0 0,-9 20 0,-1 8 0,8-9-1365,6-26-5461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6.040"/>
    </inkml:context>
    <inkml:brush xml:id="br0">
      <inkml:brushProperty name="width" value="0.035" units="cm"/>
      <inkml:brushProperty name="height" value="0.035" units="cm"/>
      <inkml:brushProperty name="color" value="#E71224"/>
    </inkml:brush>
  </inkml:definitions>
  <inkml:trace contextRef="#ctx0" brushRef="#br0">21 25 24575,'-8'-2'0,"10"-2"0,13-3 0,-3 4 0,1 0 0,0 1 0,0 0 0,0 1 0,0 0 0,25 3 0,-36-1 0,0-1 0,0 1 0,0-1 0,0 1 0,0 0 0,-1-1 0,1 1 0,0 0 0,-1 0 0,1 0 0,0 0 0,-1 1 0,1-1 0,-1 0 0,0 1 0,3 2 0,-2-1 0,0 1 0,-1-1 0,1 0 0,-1 1 0,0-1 0,0 1 0,0-1 0,1 7 0,-1-2 0,-1 0 0,0 1 0,0-1 0,0 0 0,-1 1 0,-1-1 0,-2 10 0,0-7 0,0 0 0,-1-1 0,0 0 0,-1 0 0,0-1 0,-1 0 0,0 0 0,0 0 0,-1-1 0,0 0 0,0 0 0,-1-1 0,0 0 0,-15 9 0,21-15 49,-1 1 0,0-1 0,0 1-1,0-1 1,0 0 0,-5 0 0,7-1-124,1 0 1,0 0 0,-1 0 0,1 0 0,0 0-1,-1 0 1,1 0 0,0 0 0,-1-1 0,1 1-1,0-1 1,-1 1 0,1-1 0,0 1 0,0-1-1,0 0 1,0 0 0,0 1 0,-1-1 0,1 0-1,1 0 1,-2-1 0,-3-6-6752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3.244"/>
    </inkml:context>
    <inkml:brush xml:id="br0">
      <inkml:brushProperty name="width" value="0.035" units="cm"/>
      <inkml:brushProperty name="height" value="0.035" units="cm"/>
      <inkml:brushProperty name="color" value="#E71224"/>
    </inkml:brush>
  </inkml:definitions>
  <inkml:trace contextRef="#ctx0" brushRef="#br0">1 56 24575,'0'-2'0,"0"1"0,1-1 0,-1 0 0,1 1 0,-1-1 0,1 0 0,0 1 0,0-1 0,0 1 0,0-1 0,0 1 0,0-1 0,0 1 0,1 0 0,-1-1 0,0 1 0,1 0 0,-1 0 0,1 0 0,-1 0 0,1 0 0,-1 0 0,3 0 0,5-3 0,0 0 0,16-4 0,-23 8 0,3-2 0,-1 1 0,1 0 0,0 0 0,0 0 0,0 1 0,0-1 0,6 1 0,-9 1 0,-1-1 0,1 0 0,-1 1 0,0-1 0,1 1 0,-1 0 0,0-1 0,1 1 0,-1 0 0,0 0 0,0-1 0,0 1 0,0 0 0,0 0 0,0 1 0,0-1 0,0 0 0,0 0 0,0 0 0,-1 1 0,1-1 0,0 0 0,-1 0 0,1 1 0,-1-1 0,0 1 0,1-1 0,-1 3 0,1 1 17,-1 0-1,0 0 0,0 0 0,-1 0 1,1 0-1,-1-1 0,0 1 0,0 0 1,-1 0-1,0-1 0,1 1 0,-2-1 1,1 1-1,0-1 0,-1 0 0,0 0 1,0 0-1,0 0 0,0 0 0,-5 4 1,1-2-188,-1 1 0,1-1 1,-1 0-1,0 0 0,0-1 1,-1 0-1,0-1 0,0 0 1,-13 4-1,12-5-6655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4.011"/>
    </inkml:context>
    <inkml:brush xml:id="br0">
      <inkml:brushProperty name="width" value="0.035" units="cm"/>
      <inkml:brushProperty name="height" value="0.035" units="cm"/>
      <inkml:brushProperty name="color" value="#E71224"/>
    </inkml:brush>
  </inkml:definitions>
  <inkml:trace contextRef="#ctx0" brushRef="#br0">3 153 24575,'4'0'0,"0"0"0,0-1 0,0 1 0,0-1 0,0 0 0,-1 0 0,1-1 0,0 1 0,-1 0 0,1-1 0,-1 0 0,5-3 0,-6 3 0,0 1 0,0-1 0,0 0 0,0 0 0,0 0 0,-1 0 0,1 0 0,-1 0 0,1 0 0,-1-1 0,0 1 0,0 0 0,0-1 0,0 1 0,-1-1 0,1 1 0,0-1 0,-1 1 0,0-6 0,0 8 0,1-1 0,-2 0 0,1 0 0,0 0 0,0 0 0,0 0 0,0 0 0,0 0 0,-1 1 0,1-1 0,0 0 0,-1 0 0,1 0 0,-1-1 0,0 2 0,1 0 0,0-1 0,-1 1 0,1 0 0,0 0 0,-1-1 0,1 1 0,-1 0 0,1 0 0,0 0 0,-1 0 0,1 0 0,0 0 0,-1-1 0,1 1 0,-1 0 0,1 0 0,-1 0 0,1 0 0,0 0 0,-1 1 0,0-1 0,0 0 0,-1 1 0,0 0 0,1-1 0,-1 1 0,0 0 0,1 0 0,-1 0 0,1 0 0,0 1 0,-1-1 0,1 0 0,-2 3 0,-3 4 0,0 1 0,0 0 0,1 0 0,1 0 0,-6 15 0,7-18 0,2 0 0,-1 1 0,1-1 0,0 0 0,0 0 0,1 1 0,-1-1 0,2 1 0,-1-1 0,2 9 0,-1-12 0,0 0 0,0-1 0,1 1 0,-1-1 0,0 0 0,1 1 0,0-1 0,0 0 0,0 0 0,-1 0 0,2 0 0,-1 0 0,0 0 0,0-1 0,1 1 0,-1-1 0,1 0 0,-1 1 0,1-1 0,-1 0 0,1-1 0,0 1 0,2 0 0,-2 0 0,0 0 0,-1-1 0,1 1 0,0-1 0,-1 0 0,1 0 0,0 0 0,0 0 0,-1 0 0,1-1 0,0 1 0,-1-1 0,1 0 0,0 1 0,-1-1 0,1-1 0,-1 1 0,1 0 0,-1 0 0,0-1 0,1 0 0,-1 1 0,2-4 0,15-19 0,-1-2 0,14-27 0,-27 43 0,0-1 0,-1 1 0,0-1 0,-1 0 0,0 0 0,-1 0 0,0 0 0,-1 0 0,0-1 0,-1-17 0,-1 27 0,1 1 0,0 0 0,-1 0 0,1 0 0,0 0 0,-1 0 0,0 0 0,1 0 0,-1 0 0,0 0 0,1 0 0,-1 0 0,0 0 0,-2-1 0,0 2 0,6 11 0,4 2 0,2 1 0,13 17 0,-11-16 0,14 23 0,-22-32 0,0-1 0,-1 0 0,0 1 0,0-1 0,0 1 0,-1 0 0,0-1 0,1 12 0,-2-4 0,1-6 0,-1 0 0,1 1 0,-2-1 0,1 0 0,-1 1 0,0-1 0,0 0 0,-1 1 0,0-1 0,-4 7 0,6-13 0,0-1 0,-1 1 0,1-1 0,0 1 0,-1-1 0,1 1 0,0-1 0,-1 1 0,1-1 0,0 1 0,0 0 0,0-1 0,0 1 0,-1-1 0,1 1 0,0 0 0,0-1 0,0 1 0,0-1 0,0 1 0,1 0 0,-1-1 0,0 1 0,0-1 0,0 1 0,1 0 0,-1 0 0,1-1 0,0 1 0,-1-1 0,1 0 0,0 1 0,-1-1 0,1 0 0,0 0 0,0 1 0,-1-1 0,1 0 0,0 0 0,0 0 0,-1 0 0,1 0 0,0 0 0,1-1 0,3 1 0,1-1 0,-1-1 0,1 1 0,7-4 0,1-2-170,0-1-1,0 0 0,-1-1 1,0 0-1,-1-1 0,0 0 1,15-17-1,-16 14-6655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4.701"/>
    </inkml:context>
    <inkml:brush xml:id="br0">
      <inkml:brushProperty name="width" value="0.035" units="cm"/>
      <inkml:brushProperty name="height" value="0.035" units="cm"/>
      <inkml:brushProperty name="color" value="#E71224"/>
    </inkml:brush>
  </inkml:definitions>
  <inkml:trace contextRef="#ctx0" brushRef="#br0">20 100 24575,'0'-99'0,"0"449"0,-1-345 0,1 1 0,-1 0 0,0-1 0,-1 1 0,1-1 0,-4 9 0,-2 5 0,6-18 0,1 0 0,0 0 0,0-1 0,0 1 0,-1 0 0,1 0 0,0 0 0,0 0 0,0 0 0,0-1 0,1 1 0,-1 0 0,0 0 0,0 0 0,0 0 0,1 0 0,-1-1 0,0 1 0,1 0 0,-1 0 0,1-1 0,-1 1 0,1 1 0,1-1 0,-1 0 0,0 0 0,1 0 0,-1 0 0,1 0 0,-1-1 0,1 1 0,-1 0 0,1-1 0,-1 1 0,4 0 0,-1 0 0,1-1 0,0 1 0,0-1 0,0 0 0,0 0 0,0-1 0,9-1 0,-8 0-114,0 0 1,-1 0-1,1-1 0,0 0 0,-1 0 1,0 0-1,0-1 0,0 1 0,0-1 1,0 0-1,4-6 0,-3 4-6712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5.023"/>
    </inkml:context>
    <inkml:brush xml:id="br0">
      <inkml:brushProperty name="width" value="0.035" units="cm"/>
      <inkml:brushProperty name="height" value="0.035" units="cm"/>
      <inkml:brushProperty name="color" value="#E71224"/>
    </inkml:brush>
  </inkml:definitions>
  <inkml:trace contextRef="#ctx0" brushRef="#br0">1 24 24575,'3'0'0,"4"0"0,4 0 0,3 0 0,0 0 0,0 0 0,-1-4 0,0-1 0,1 0 0,0 1 0,0 1 0,-1 2 0,0 0 0,-1 0 0,-1 1 0,3 0 0,-3 1-8191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5.399"/>
    </inkml:context>
    <inkml:brush xml:id="br0">
      <inkml:brushProperty name="width" value="0.035" units="cm"/>
      <inkml:brushProperty name="height" value="0.035" units="cm"/>
      <inkml:brushProperty name="color" value="#E71224"/>
    </inkml:brush>
  </inkml:definitions>
  <inkml:trace contextRef="#ctx0" brushRef="#br0">3 17 24575,'0'-12'0,"0"22"0,0 11 0,-1 8 0,0-15 0,1 0 0,2 24 0,-2-37 0,1 1 0,-1 0 0,0 0 0,1-1 0,-1 1 0,1 0 0,0-1 0,-1 1 0,1-1 0,0 1 0,0-1 0,0 1 0,0-1 0,0 0 0,0 1 0,0-1 0,1 0 0,-1 0 0,0 0 0,1 0 0,-1 0 0,1 0 0,-1 0 0,1 0 0,2 0 0,-2-1 0,0 1 0,-1-1 0,1 0 0,0 0 0,0-1 0,-1 1 0,1 0 0,0 0 0,-1-1 0,1 1 0,0-1 0,-1 0 0,1 1 0,-1-1 0,1 0 0,-1 0 0,1 0 0,-1 0 0,1 0 0,-1 0 0,0 0 0,0-1 0,0 1 0,2-2 0,2-5 32,0-1 0,0 1 0,-1 0-1,-1-1 1,1 0 0,-1 0 0,-1 0-1,3-12 1,-2 7-582,1 0-1,6-17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6.148"/>
    </inkml:context>
    <inkml:brush xml:id="br0">
      <inkml:brushProperty name="width" value="0.035" units="cm"/>
      <inkml:brushProperty name="height" value="0.035" units="cm"/>
      <inkml:brushProperty name="color" value="#E71224"/>
    </inkml:brush>
  </inkml:definitions>
  <inkml:trace contextRef="#ctx0" brushRef="#br0">25 33 24575,'0'-1'0,"0"1"0,0-1 0,0 1 0,0-1 0,0 0 0,0 1 0,0-1 0,0 1 0,0-1 0,0 1 0,0-1 0,-1 1 0,1-1 0,0 1 0,0-1 0,-1 1 0,1-1 0,0 1 0,-1-1 0,1 1 0,0 0 0,-1-1 0,1 1 0,0-1 0,-1 1 0,1 0 0,-1-1 0,0 1 0,1 0 0,-1 0 0,1 0 0,-1 0 0,1 0 0,-1 0 0,1 1 0,-1-1 0,1 0 0,-1 0 0,1 0 0,0 1 0,-1-1 0,1 0 0,-1 1 0,1-1 0,0 0 0,-1 1 0,1-1 0,0 0 0,-1 1 0,1-1 0,0 1 0,0-1 0,0 0 0,-1 1 0,1-1 0,0 1 0,0-1 0,0 1 0,0-1 0,0 1 0,-3 12 0,1 0 0,1 0 0,0 0 0,0 0 0,3 15 0,-2-3 0,1-20 0,-1-1 0,1 1 0,0 0 0,0-1 0,3 6 0,-4-8 0,1 0 0,0 0 0,0 0 0,0 0 0,0-1 0,0 1 0,0 0 0,0-1 0,0 1 0,1 0 0,-1-1 0,1 0 0,-1 1 0,3 0 0,-3-2 0,-1-1 0,1 0 0,0 1 0,0-1 0,0 0 0,-1 0 0,1 0 0,0 0 0,-1 0 0,1 0 0,-1 0 0,1 0 0,-1 0 0,0 0 0,1 0 0,-1 0 0,1-2 0,0-1 0,11-32 0,-10 27 0,1 0 0,0 0 0,0 1 0,1 0 0,7-14 0,-10 21 0,0 0 0,0 0 0,-1 0 0,1 0 0,0 0 0,0 0 0,0 0 0,0 0 0,0 0 0,0 0 0,0 1 0,0-1 0,0 0 0,0 1 0,1-1 0,-1 1 0,0-1 0,0 1 0,1-1 0,-1 1 0,0 0 0,1 0 0,-1 0 0,0 0 0,1 0 0,-1 0 0,0 0 0,0 0 0,3 1 0,-2 0 0,0 0 0,0 0 0,0 0 0,-1 1 0,1-1 0,0 1 0,-1-1 0,1 1 0,-1-1 0,1 1 0,-1 0 0,0 0 0,0-1 0,0 1 0,0 0 0,0 0 0,1 3 0,6 22 0,-8-22 0,2 1 0,-1-1 0,1 1 0,0-1 0,0 0 0,0 0 0,0 0 0,1 0 0,0 0 0,0 0 0,6 5 0,-8-9 0,0 0 0,1 0 0,-1 0 0,1 0 0,0 0 0,-1 0 0,1 0 0,0-1 0,-1 1 0,1-1 0,0 1 0,0-1 0,-1 0 0,1 0 0,0 0 0,0 0 0,2 0 0,-1-1 0,1 1 0,0-1 0,-1 0 0,1-1 0,-1 1 0,1-1 0,5-3 0,3-3 0,-1 0 0,-1-1 0,14-14 0,-21 21 0,4-6 0,1 0 0,-1 0 0,0-1 0,6-11 0,-11 16 0,0 0 0,0 0 0,0 1 0,-1-1 0,1 0 0,-1 0 0,0 0 0,-1-1 0,1 1 0,-1 0 0,1 0 0,-1 0 0,-1 0 0,0-6 0,1 9 0,0 0 0,0 0 0,-1 0 0,1 0 0,0 0 0,-1 0 0,1 0 0,-1 0 0,1 0 0,-1 0 0,0 1 0,1-1 0,-1 0 0,0 0 0,1 1 0,-1-1 0,0 0 0,0 1 0,0-1 0,0 1 0,0-1 0,0 1 0,0-1 0,0 1 0,0-1 0,0 1 0,0 0 0,0 0 0,0 0 0,0 0 0,0-1 0,0 1 0,0 0 0,0 1 0,0-1 0,0 0 0,0 0 0,0 0 0,-1 1 0,-2 0 0,0 0 0,0 0 0,0 1 0,1 0 0,-1-1 0,0 1 0,1 0 0,-6 5 0,2-1 0,0 1 0,1-1 0,0 1 0,1 0 0,-1 1 0,1-1 0,1 1 0,0 0 0,-6 15 0,6-11 0,1 0 0,0 1 0,1-1 0,0 1 0,1-1 0,0 19 0,1-29 0,0-1 0,0 1 0,0-1 0,0 1 0,0 0 0,0-1 0,0 1 0,1-1 0,-1 1 0,0-1 0,1 1 0,-1-1 0,1 1 0,0-1 0,-1 0 0,1 1 0,0-1 0,0 0 0,0 1 0,0-1 0,0 0 0,0 0 0,0 0 0,1 0 0,-1 0 0,0 0 0,0 0 0,1-1 0,-1 1 0,1 0 0,-1-1 0,1 1 0,-1-1 0,1 1 0,-1-1 0,1 0 0,1 1 0,5 0-80,0 0 0,0-1-1,-1 0 1,1 0 0,0-1-1,-1 0 1,1 0 0,0 0-1,-1-1 1,1 0 0,-1-1 0,0 0-1,0 0 1,0 0 0,0-1-1,10-7 1,-7 3-6746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6.915"/>
    </inkml:context>
    <inkml:brush xml:id="br0">
      <inkml:brushProperty name="width" value="0.035" units="cm"/>
      <inkml:brushProperty name="height" value="0.035" units="cm"/>
      <inkml:brushProperty name="color" value="#E71224"/>
    </inkml:brush>
  </inkml:definitions>
  <inkml:trace contextRef="#ctx0" brushRef="#br0">156 301 24575,'1'-2'0,"-1"1"0,1-1 0,-1 0 0,1 1 0,0-1 0,-1 1 0,1 0 0,0-1 0,0 1 0,2-3 0,7-13 0,-10 15 0,1-1 0,-1 1 0,0-1 0,0 1 0,0-1 0,0 0 0,0 1 0,-1-1 0,1 1 0,-1-1 0,0 1 0,0-1 0,0 1 0,0-1 0,0 1 0,0 0 0,-1 0 0,1 0 0,-1 0 0,1 0 0,-1 0 0,0 0 0,-3-3 0,2 3 0,0 0 0,1 0 0,-1 0 0,0 1 0,0-1 0,0 1 0,0-1 0,0 1 0,0 0 0,0 0 0,-1 1 0,1-1 0,0 1 0,0-1 0,-1 1 0,1 0 0,0 0 0,-6 1 0,6 0 0,1 0 0,-1 0 0,1 1 0,0-1 0,-1 0 0,1 1 0,0-1 0,0 1 0,0 0 0,0 0 0,0 0 0,0 0 0,1 0 0,-1 0 0,1 1 0,-3 3 0,-2 5 0,1 1 0,-5 13 0,8-19 0,-7 21 0,-10 41 0,19-67 0,0-1 0,-1 1 0,1 0 0,0 0 0,0-1 0,0 1 0,0 0 0,0 0 0,0-1 0,0 1 0,0 0 0,0 0 0,0 0 0,0-1 0,1 1 0,-1 0 0,0 0 0,0-1 0,1 1 0,-1 0 0,0-1 0,1 1 0,-1 0 0,2 0 0,-2 0 0,1-1 0,0 0 0,0 0 0,0 1 0,0-1 0,0 0 0,-1 0 0,1 0 0,0 0 0,0 0 0,0 0 0,0 0 0,0 0 0,0 0 0,-1 0 0,1-1 0,2 0 0,2-1 0,0 0 0,1 0 0,-1-1 0,0 0 0,7-6 0,-5 2 0,0 0 0,0 0 0,0-1 0,-1 0 0,0-1 0,-1 1 0,0-1 0,0 0 0,3-12 0,0 3 0,-2-1 0,-1-1 0,5-33 0,-7 17 0,-2-57 0,-2 58 0,-6 56 0,1-4 0,1 9 0,2-1 0,1 1 0,0 1 0,4 31 0,-1-10 0,-1-41 0,1 0 0,0 0 0,0 0 0,0 0 0,1 0 0,0 0 0,1-1 0,-1 1 0,1-1 0,1 1 0,-1-1 0,1 0 0,7 9 0,-9-13 0,0 1 0,1-1 0,-1 0 0,1 1 0,-1-1 0,1 0 0,0 0 0,0-1 0,0 1 0,0-1 0,0 1 0,0-1 0,0 0 0,0 0 0,1 0 0,-1-1 0,0 1 0,1-1 0,-1 0 0,0 1 0,1-2 0,-1 1 0,0 0 0,1-1 0,-1 1 0,0-1 0,1 0 0,-1 0 0,0 0 0,3-2 0,103-49 0,-100 48-1365,-2 1-5461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8.655"/>
    </inkml:context>
    <inkml:brush xml:id="br0">
      <inkml:brushProperty name="width" value="0.035" units="cm"/>
      <inkml:brushProperty name="height" value="0.035" units="cm"/>
      <inkml:brushProperty name="color" value="#E71224"/>
    </inkml:brush>
  </inkml:definitions>
  <inkml:trace contextRef="#ctx0" brushRef="#br0">1 3 24575,'0'140'0,"0"-146"0,0 1 0,0-1 0,1 1 0,0 0 0,0-1 0,0 1 0,1 0 0,-1 0 0,1 0 0,0 0 0,1 0 0,0 0 0,-1 0 0,1 1 0,1 0 0,-1-1 0,1 1 0,-1 0 0,1 1 0,0-1 0,1 1 0,-1 0 0,0 0 0,1 0 0,0 0 0,0 1 0,0 0 0,5-2 0,-6 3 0,4-3 0,0 1 0,1 1 0,-1 0 0,1 0 0,9-1 0,-16 3 0,0 0 0,0 0 0,0 0 0,0 0 0,0 1 0,0-1 0,0 1 0,0-1 0,0 1 0,0 0 0,0-1 0,0 1 0,0 0 0,-1 0 0,1 1 0,0-1 0,-1 0 0,1 0 0,-1 1 0,1-1 0,-1 1 0,0 0 0,1-1 0,-1 1 0,0 0 0,2 3 0,0 4 0,0-1 0,0 1 0,0 0 0,1 14 0,-3-18 0,-1 0 0,1 0 0,-1-1 0,0 1 0,0 0 0,-1 0 0,1 0 0,-1-1 0,0 1 0,-2 6 0,-4-4 0,2-10 0,0-14 0,5 13 0,0-1 0,0 1 0,0-1 0,1 1 0,0-1 0,0 1 0,0-1 0,1 1 0,-1 0 0,1 0 0,0 0 0,0 0 0,0 0 0,1 0 0,0 0 0,-1 1 0,1-1 0,1 1 0,-1 0 0,0 0 0,1 0 0,5-4 0,-2 3 0,1 0 0,-1 0 0,1 1 0,0 0 0,0 1 0,0-1 0,0 1 0,1 1 0,-1 0 0,0 0 0,11 0 0,-16 1 0,0 0 0,-1 0 0,1 0 0,-1 1 0,1-1 0,-1 1 0,1-1 0,-1 1 0,1 0 0,3 1 0,-5-1 0,0 1 0,0-1 0,1 0 0,-2 0 0,1 0 0,0 1 0,0-1 0,0 0 0,0 1 0,-1-1 0,1 1 0,-1-1 0,1 1 0,-1-1 0,1 1 0,-1-1 0,0 1 0,0 2 0,1 11 0,-3 28 0,1-30 0,1 0 0,0-1 0,2 17 0,-2-27 0,0-1 0,0 1 0,1-1 0,-1 0 0,0 1 0,1-1 0,0 0 0,-1 1 0,1-1 0,0 0 0,-1 0 0,1 0 0,0 0 0,0 0 0,0 0 0,0 0 0,0 0 0,0 0 0,0 0 0,0 0 0,1 0 0,-1-1 0,0 1 0,0 0 0,1-1 0,-1 0 0,0 1 0,1-1 0,-1 1 0,1-1 0,-1 0 0,0 0 0,1 0 0,-1 0 0,1 0 0,1-1 0,2 1 0,-1-1 0,0 0 0,0 0 0,0-1 0,0 1 0,0-1 0,0 0 0,-1 0 0,1 0 0,0 0 0,3-4 0,8-8 0,-1 0 0,0-2 0,-1 0 0,-1 0 0,13-24 0,-18 24 0,-5 13 0,-5 12 0,-4 9 0,2-6 0,0 0 0,-5 23 0,10-33 0,-1 0 0,1 0 0,-1 1 0,1-1 0,0 0 0,0 1 0,0-1 0,0 0 0,0 0 0,1 1 0,-1-1 0,1 0 0,0 0 0,-1 1 0,1-1 0,0 0 0,0 0 0,0 0 0,1 0 0,-1 0 0,0 0 0,2 1 0,-1-1 0,0-1 0,0 1 0,0-1 0,0 0 0,0 0 0,0 0 0,0 0 0,0 0 0,0 0 0,0 0 0,1-1 0,-1 1 0,0-1 0,1 1 0,-1-1 0,0 0 0,4 0 0,-2-1 0,-1 0 0,1 1 0,-1-1 0,0-1 0,1 1 0,-1 0 0,0-1 0,0 0 0,0 0 0,5-3 0,-3 0 0,1 0 0,-1 0 0,0-1 0,0 1 0,-1-1 0,0 0 0,0 0 0,0-1 0,-1 1 0,4-11 0,-3 6 0,-1 4 0,-1 0 0,0-1 0,3-14 0,-5 20 0,0 1 0,0 0 0,0-1 0,0 1 0,0-1 0,0 1 0,0 0 0,-1-1 0,1 1 0,0-1 0,-1 1 0,1 0 0,-1-1 0,0 1 0,1 0 0,-1 0 0,0 0 0,0-1 0,0 1 0,1 0 0,-1 0 0,0 0 0,-1 0 0,1 0 0,0 1 0,0-1 0,-2-1 0,-3 0 27,0-1-1,0 1 0,0 0 0,-1 1 1,1-1-1,0 1 0,-1 1 0,1-1 1,-1 1-1,1 0 0,-1 1 0,-9 1 1,12-1-113,-1 0 1,1 0 0,0 0-1,0 1 1,0-1 0,0 1-1,0 0 1,0 1 0,1-1-1,-1 1 1,1-1 0,-1 1-1,1 0 1,0 0 0,0 1-1,1-1 1,-1 0 0,0 1-1,-2 5 1,1 1-6741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9.224"/>
    </inkml:context>
    <inkml:brush xml:id="br0">
      <inkml:brushProperty name="width" value="0.035" units="cm"/>
      <inkml:brushProperty name="height" value="0.035" units="cm"/>
      <inkml:brushProperty name="color" value="#E71224"/>
    </inkml:brush>
  </inkml:definitions>
  <inkml:trace contextRef="#ctx0" brushRef="#br0">149 196 24575,'-9'-4'0,"1"0"0,-1 1 0,0 0 0,1 1 0,-1 0 0,0 0 0,-1 1 0,1 0 0,-11 1 0,18 0 0,0 1 0,-1-1 0,1 1 0,0 0 0,0 0 0,0 0 0,0 0 0,0 0 0,0 0 0,0 1 0,0-1 0,0 0 0,1 1 0,-1 0 0,1-1 0,-1 1 0,1 0 0,-1 0 0,1 0 0,0 0 0,0 0 0,0 0 0,0 0 0,0 0 0,1 0 0,-1 0 0,1 1 0,-1 3 0,-1 7 0,0 0 0,1 0 0,2 21 0,-1-32 0,0-2 0,-1 1 0,1 0 0,0 0 0,0 0 0,0-1 0,0 1 0,0 0 0,0 0 0,1 0 0,-1-1 0,0 1 0,0 0 0,1 0 0,-1-1 0,0 1 0,1 0 0,-1-1 0,0 1 0,1 0 0,-1-1 0,1 1 0,-1 0 0,1-1 0,0 1 0,-1-1 0,1 1 0,0-1 0,-1 1 0,1-1 0,0 0 0,-1 1 0,1-1 0,0 0 0,0 1 0,-1-1 0,1 0 0,0 0 0,0 0 0,0 0 0,-1 0 0,1 0 0,0 0 0,0 0 0,0 0 0,-1 0 0,1 0 0,0-1 0,0 1 0,-1 0 0,1 0 0,0-1 0,0 1 0,-1-1 0,1 1 0,0-1 0,4-2 0,0 0 0,0 0 0,0 0 0,0 0 0,-1-1 0,8-8 0,-6 4 0,-1 0 0,1 0 0,-1 0 0,-1-1 0,0 0 0,6-18 0,12-61 0,-14 49 0,-2 5 0,-6 26 0,2 0 0,-1 0 0,5-14 0,-2 59 0,-4 258 0,0-293-76,0 0 1,-1-1-1,1 1 0,0 0 0,-1-1 0,1 1 0,-1-1 0,1 1 1,-1-1-1,0 1 0,1-1 0,-1 1 0,0-1 0,0 0 1,0 1-1,0-1 0,-3 2 0,-3 4-6750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49.583"/>
    </inkml:context>
    <inkml:brush xml:id="br0">
      <inkml:brushProperty name="width" value="0.035" units="cm"/>
      <inkml:brushProperty name="height" value="0.035" units="cm"/>
      <inkml:brushProperty name="color" value="#E71224"/>
    </inkml:brush>
  </inkml:definitions>
  <inkml:trace contextRef="#ctx0" brushRef="#br0">1 141 24575,'6'0'0,"0"-1"0,0 0 0,0 0 0,0-1 0,0 0 0,0 0 0,-1 0 0,1-1 0,-1 1 0,1-1 0,-1-1 0,0 1 0,8-8 0,-9 8 0,-1 1 0,0-1 0,0 0 0,-1 0 0,1-1 0,-1 1 0,1-1 0,-1 1 0,0-1 0,0 1 0,-1-1 0,1 0 0,-1 0 0,0 0 0,0 0 0,0 0 0,0 0 0,-1 0 0,0-1 0,0 1 0,0-6 0,0 9 0,0 0 0,0 1 0,0-1 0,0 0 0,-1 0 0,1 1 0,0-1 0,0 0 0,-1 0 0,1 1 0,0-1 0,-1 0 0,1 1 0,-1-1 0,1 1 0,0-1 0,-1 0 0,0 1 0,1-1 0,-1 1 0,1-1 0,-1 1 0,0-1 0,1 1 0,-1 0 0,0-1 0,-1 1 0,1 0 0,0 0 0,-1 0 0,1 0 0,0 0 0,-1 1 0,1-1 0,0 0 0,0 1 0,-1-1 0,1 1 0,0 0 0,0-1 0,0 1 0,-2 1 0,-3 3 0,0 0 0,1 0 0,-1 1 0,-5 8 0,4-4 0,1 1 0,1-1 0,0 1 0,0 1 0,1-1 0,1 0 0,0 1 0,-3 20 0,6-31 0,0 1 0,0-1 0,0 1 0,0 0 0,0-1 0,0 1 0,0-1 0,0 1 0,1-1 0,-1 1 0,1-1 0,-1 1 0,1-1 0,-1 1 0,1-1 0,0 1 0,0-1 0,0 0 0,-1 0 0,3 3 0,0-2 0,0 0 0,-1 0 0,1 0 0,0-1 0,0 1 0,0-1 0,0 1 0,0-1 0,5 1 0,5 1 0,1 0 0,0-2 0,22 1 0,-33-2-57,1 0 0,0 0 1,0 0-1,0-1 0,0 1 0,-1-1 0,1 0 0,0 0 0,-1 0 0,1-1 0,0 0 1,-1 1-1,0-1 0,1 0 0,-1-1 0,0 1 0,0 0 0,0-1 0,-1 0 1,1 1-1,-1-1 0,1 0 0,1-4 0,5-7-6769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6.508"/>
    </inkml:context>
    <inkml:brush xml:id="br0">
      <inkml:brushProperty name="width" value="0.035" units="cm"/>
      <inkml:brushProperty name="height" value="0.035" units="cm"/>
      <inkml:brushProperty name="color" value="#E71224"/>
    </inkml:brush>
  </inkml:definitions>
  <inkml:trace contextRef="#ctx0" brushRef="#br0">1 136 24575,'0'1'0,"0"0"0,0-1 0,0 1 0,0 0 0,0-1 0,0 1 0,0 0 0,0-1 0,1 1 0,-1 0 0,0-1 0,0 1 0,1 0 0,-1-1 0,0 1 0,1-1 0,-1 1 0,1-1 0,-1 1 0,0-1 0,1 1 0,-1-1 0,1 1 0,0-1 0,0 1 0,0-1 0,0 1 0,1-1 0,-1 0 0,0 0 0,0 1 0,1-1 0,-1 0 0,0 0 0,1 0 0,-1 0 0,0-1 0,2 1 0,3-2 0,0 0 0,0 0 0,0 0 0,7-5 0,-2 1 0,0-1 0,0 0 0,0-1 0,10-9 0,-19 14 0,1 1 0,0-1 0,-1 1 0,0-1 0,1 0 0,-1 0 0,0 0 0,-1 0 0,1 0 0,0-1 0,-1 1 0,0 0 0,0-1 0,0 1 0,0-1 0,0 1 0,-1-1 0,1 0 0,-1-5 0,-1 7 0,1 1 0,0 0 0,-1 0 0,1 0 0,-1 0 0,1 0 0,-1-1 0,1 1 0,-1 0 0,0 0 0,1 0 0,-1 1 0,0-1 0,0 0 0,0 0 0,0 0 0,0 0 0,0 1 0,0-1 0,0 1 0,0-1 0,0 0 0,0 1 0,0 0 0,0-1 0,-1 1 0,1 0 0,0 0 0,0-1 0,0 1 0,-1 0 0,1 0 0,0 0 0,0 0 0,-1 1 0,0-1 0,-2 1 0,-1-1 0,1 1 0,0 0 0,0 0 0,0 1 0,0-1 0,0 1 0,0 0 0,-4 3 0,2 0 0,-1 0 0,1 1 0,0 0 0,1 0 0,-1 1 0,1-1 0,-8 15 0,11-16 0,-1 0 0,1 0 0,0 0 0,0 0 0,1 0 0,0 0 0,0 0 0,0 0 0,0 1 0,1-1 0,0 0 0,0 1 0,1 8 0,0-12 0,-1-1 0,1 1 0,0 0 0,0 0 0,0 0 0,0-1 0,0 1 0,1 0 0,-1-1 0,0 1 0,1-1 0,-1 0 0,1 1 0,-1-1 0,1 0 0,0 0 0,-1 0 0,1 0 0,0 0 0,0 0 0,0 0 0,0-1 0,0 1 0,0-1 0,0 0 0,4 1 0,6 0 0,1 0 0,0-1 0,15-1 0,-13 0 0,-6 1-341,0-1 0,1 0-1,8-2 1,-8 0-6485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50.101"/>
    </inkml:context>
    <inkml:brush xml:id="br0">
      <inkml:brushProperty name="width" value="0.035" units="cm"/>
      <inkml:brushProperty name="height" value="0.035" units="cm"/>
      <inkml:brushProperty name="color" value="#E71224"/>
    </inkml:brush>
  </inkml:definitions>
  <inkml:trace contextRef="#ctx0" brushRef="#br0">13 109 24575,'0'-102'0,"1"95"0,4 9 0,3 12 0,-5 0 0,0 0 0,0 0 0,-2 0 0,1 0 0,-2 0 0,-1 22 0,-17 86 0,9-72 0,-1 42-1365,10-80-5461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57.819"/>
    </inkml:context>
    <inkml:brush xml:id="br0">
      <inkml:brushProperty name="width" value="0.035" units="cm"/>
      <inkml:brushProperty name="height" value="0.035" units="cm"/>
      <inkml:brushProperty name="color" value="#E71224"/>
    </inkml:brush>
  </inkml:definitions>
  <inkml:trace contextRef="#ctx0" brushRef="#br0">0 0 24575,'210'0'-1365,"-198"0"-5461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58.925"/>
    </inkml:context>
    <inkml:brush xml:id="br0">
      <inkml:brushProperty name="width" value="0.035" units="cm"/>
      <inkml:brushProperty name="height" value="0.035" units="cm"/>
      <inkml:brushProperty name="color" value="#E71224"/>
    </inkml:brush>
  </inkml:definitions>
  <inkml:trace contextRef="#ctx0" brushRef="#br0">31 23 24575,'0'-19'0,"0"15"0,0 13 0,1 57 0,-3 77 0,-1-122-30,-1-1 0,-8 25 0,5-21-1245,4-14-5551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59.490"/>
    </inkml:context>
    <inkml:brush xml:id="br0">
      <inkml:brushProperty name="width" value="0.035" units="cm"/>
      <inkml:brushProperty name="height" value="0.035" units="cm"/>
      <inkml:brushProperty name="color" value="#E71224"/>
    </inkml:brush>
  </inkml:definitions>
  <inkml:trace contextRef="#ctx0" brushRef="#br0">1 45 24575,'0'-2'0,"0"0"0,1 0 0,-1 1 0,1-1 0,0 0 0,-1 1 0,1-1 0,0 1 0,0-1 0,0 1 0,0-1 0,0 1 0,1 0 0,-1-1 0,0 1 0,0 0 0,1 0 0,-1 0 0,1 0 0,-1 0 0,1 0 0,0 0 0,-1 1 0,1-1 0,0 0 0,-1 1 0,3-1 0,6-2 0,1 1 0,-1 0 0,15-1 0,-23 3 0,-1 0 0,1 0 0,0 1 0,0-1 0,-1 0 0,1 1 0,0-1 0,-1 1 0,1 0 0,0-1 0,-1 1 0,1 0 0,-1 0 0,0 0 0,1 0 0,-1 0 0,0 0 0,1 1 0,-1-1 0,0 0 0,0 1 0,0-1 0,0 1 0,0-1 0,0 1 0,0 2 0,1-1 0,-1-1 0,0 1 0,-1-1 0,1 1 0,0-1 0,-1 1 0,0 0 0,1-1 0,-1 1 0,0 0 0,-1-1 0,1 1 0,0 0 0,-1-1 0,1 1 0,-1-1 0,-1 4 0,-2 2 0,-1-1 0,0 0 0,-8 9 0,-11 16 0,24-32 0,-1 1 0,1-1 0,0 1 0,-1-1 0,1 1 0,0-1 0,0 1 0,-1-1 0,1 1 0,0 0 0,0-1 0,0 1 0,0-1 0,0 1 0,0-1 0,0 1 0,0 0 0,0-1 0,0 1 0,0-1 0,0 1 0,1-1 0,-1 1 0,0-1 0,0 1 0,1-1 0,-1 1 0,0-1 0,0 1 0,1-1 0,-1 1 0,1-1 0,-1 1 0,0-1 0,1 0 0,-1 1 0,1-1 0,-1 0 0,1 1 0,-1-1 0,1 0 0,-1 0 0,1 1 0,-1-1 0,1 0 0,0 0 0,-1 0 0,1 0 0,-1 0 0,2 0 0,5 1 0,0 0 0,0 0 0,11-1 0,-5 0 0,-12 1 0,1-1 0,-1 0 0,1 1 0,-1 0 0,0-1 0,1 1 0,-1 0 0,0-1 0,1 1 0,-1 0 0,0 0 0,0 0 0,0 0 0,0 0 0,0 0 0,0 0 0,0 1 0,0-1 0,0 0 0,-1 0 0,1 1 0,0-1 0,-1 1 0,1-1 0,-1 0 0,0 1 0,1-1 0,-1 1 0,0 1 0,1 7 0,0-1 0,-1 1 0,-1 14 0,0-14 0,1-7 0,0 1 0,-1-1 0,1 0 0,-1 0 0,0 0 0,0 0 0,0 0 0,0 0 0,0 0 0,-1 0 0,0 0 0,1-1 0,-1 1 0,0-1 0,0 1 0,0-1 0,-1 0 0,1 1 0,-1-1 0,1 0 0,-1-1 0,1 1 0,-1 0 0,0-1 0,0 0 0,0 1 0,0-1 0,0 0 0,-4 0 0,4 0 0,-1 0 0,1-1 0,-1 0 0,1 0 0,-1 0 0,1 0 0,-1 0 0,1-1 0,-1 1 0,1-1 0,0 0 0,-1 0 0,1 0 0,0-1 0,0 1 0,0-1 0,-1 0 0,2 0 0,-1 0 0,0 0 0,0 0 0,1-1 0,-1 1 0,1-1 0,0 0 0,-3-4 0,-4-13-1365,6 11-5461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0.143"/>
    </inkml:context>
    <inkml:brush xml:id="br0">
      <inkml:brushProperty name="width" value="0.035" units="cm"/>
      <inkml:brushProperty name="height" value="0.035" units="cm"/>
      <inkml:brushProperty name="color" value="#E71224"/>
    </inkml:brush>
  </inkml:definitions>
  <inkml:trace contextRef="#ctx0" brushRef="#br0">137 68 24575,'-1'-4'0,"0"1"0,1 0 0,-1 0 0,0 0 0,0 0 0,0-1 0,-1 2 0,1-1 0,-1 0 0,0 0 0,0 0 0,0 1 0,0-1 0,0 1 0,0-1 0,-1 1 0,1 0 0,-1 0 0,0 0 0,-4-2 0,6 3 0,-1 0 0,0 0 0,1 0 0,-1 0 0,0 0 0,0 1 0,1-1 0,-1 1 0,0-1 0,0 1 0,0 0 0,0 0 0,1 0 0,-1 0 0,0 0 0,0 0 0,0 0 0,0 0 0,0 1 0,0-1 0,1 1 0,-1-1 0,0 1 0,0 0 0,1 0 0,-1 0 0,0 0 0,1 0 0,-1 0 0,1 0 0,0 0 0,-1 1 0,1-1 0,0 1 0,0-1 0,-2 4 0,-3 8 0,1 0 0,0 1 0,1 0 0,0 0 0,1 0 0,1 0 0,0 0 0,1 24 0,1-37 0,0 1 0,0-1 0,0 0 0,0 0 0,0 1 0,0-1 0,1 0 0,-1 0 0,0 1 0,1-1 0,-1 0 0,1 0 0,0 0 0,-1 0 0,1 1 0,0-1 0,-1 0 0,1 0 0,0 0 0,0 0 0,0-1 0,1 2 0,0-1 0,-1 0 0,1-1 0,0 1 0,0 0 0,0-1 0,-1 0 0,1 1 0,0-1 0,0 0 0,0 0 0,0 0 0,-1 0 0,5-1 0,-1 0 0,1 0 0,-1-1 0,1 1 0,-1-1 0,0-1 0,0 1 0,0-1 0,0 0 0,6-4 0,-7 3 0,1-1 0,-1 0 0,1 1 0,-2-2 0,1 1 0,0 0 0,-1-1 0,0 1 0,3-9 0,-1-2 0,0 0 0,4-20 0,-11 48 0,2 1 0,1 24 0,0-6 0,-2-22 0,2-1 0,-1 0 0,1 1 0,0-1 0,1 0 0,5 16 0,-6-22 0,0 1 0,0-1 0,1 1 0,-1-1 0,1 1 0,-1-1 0,1 0 0,0 1 0,0-1 0,0 0 0,1-1 0,-1 1 0,0 0 0,1 0 0,-1-1 0,1 0 0,-1 1 0,1-1 0,0 0 0,-1 0 0,1-1 0,0 1 0,5 0 0,-3 0 25,0-1-1,0 0 0,0 0 1,0-1-1,0 0 1,0 0-1,0 0 0,0 0 1,0-1-1,0 0 0,0 0 1,-1 0-1,9-5 1,-1-2-452,0 0 0,-1 0 1,17-17-1,-21 18-6399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0.486"/>
    </inkml:context>
    <inkml:brush xml:id="br0">
      <inkml:brushProperty name="width" value="0.035" units="cm"/>
      <inkml:brushProperty name="height" value="0.035" units="cm"/>
      <inkml:brushProperty name="color" value="#E71224"/>
    </inkml:brush>
  </inkml:definitions>
  <inkml:trace contextRef="#ctx0" brushRef="#br0">109 20 24575,'0'-1'0,"0"0"0,0 0 0,-1 0 0,1 0 0,0 1 0,0-1 0,0 0 0,-1 0 0,1 0 0,-1 1 0,1-1 0,0 0 0,-1 0 0,1 1 0,-1-1 0,0 0 0,1 1 0,-1-1 0,0 1 0,1-1 0,-1 1 0,0-1 0,1 1 0,-1-1 0,0 1 0,0 0 0,0-1 0,1 1 0,-1 0 0,0 0 0,0-1 0,0 1 0,0 0 0,0 0 0,1 0 0,-1 0 0,0 0 0,0 0 0,0 1 0,0-1 0,0 0 0,-3 1 0,1-1 0,0 1 0,-1 0 0,1 0 0,0 0 0,0 0 0,0 0 0,0 1 0,-5 3 0,4-2 0,0 0 0,1 1 0,0-1 0,-1 1 0,2 0 0,-1 0 0,0 0 0,1 1 0,-1-1 0,-2 9 0,4-11 0,1 0 0,-1 0 0,1 0 0,-1 0 0,1 1 0,0-1 0,0 0 0,0 0 0,0 0 0,0 1 0,0-1 0,1 0 0,-1 0 0,1 0 0,-1 1 0,1-1 0,0 0 0,0 0 0,0 0 0,0 0 0,0-1 0,1 1 0,-1 0 0,0 0 0,3 2 0,5 3 0,0-1 0,15 9 0,-15-10 0,-1 1 0,1-1 0,11 12 0,-17-14 0,-1-1 0,0 0 0,-1 0 0,1 1 0,0 0 0,-1-1 0,1 1 0,-1 0 0,0-1 0,0 1 0,0 0 0,0 0 0,0 0 0,-1 0 0,1 0 0,-1 5 0,0-6 0,0 0 0,0 1 0,0-1 0,0 0 0,0 0 0,-1 1 0,0-1 0,1 0 0,-1 0 0,0 1 0,0-1 0,0 0 0,0 0 0,0 0 0,-1 0 0,1-1 0,-1 1 0,1 0 0,-1 0 0,1-1 0,-1 1 0,0-1 0,-3 2 0,-1 0 0,0 0 0,0-1 0,0 0 0,0 0 0,0 0 0,-1-1 0,-9 1 0,12-2-195,0 1 0,0-1 0,1 0 0,-1-1 0,0 1 0,-7-2 0,-3-3-6631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0.892"/>
    </inkml:context>
    <inkml:brush xml:id="br0">
      <inkml:brushProperty name="width" value="0.035" units="cm"/>
      <inkml:brushProperty name="height" value="0.035" units="cm"/>
      <inkml:brushProperty name="color" value="#E71224"/>
    </inkml:brush>
  </inkml:definitions>
  <inkml:trace contextRef="#ctx0" brushRef="#br0">1 112 24575,'0'0'0,"0"1"0,1 0 0,-1 0 0,1-1 0,-1 1 0,1 0 0,-1-1 0,1 1 0,-1-1 0,1 1 0,0 0 0,-1-1 0,1 0 0,0 1 0,-1-1 0,1 1 0,0-1 0,0 0 0,-1 1 0,2-1 0,17 6 0,-14-5 0,0 0 0,1 0 0,-1-1 0,1 1 0,-1-2 0,1 1 0,-1 0 0,0-1 0,1 0 0,-1 0 0,0-1 0,0 1 0,0-1 0,0-1 0,0 1 0,6-4 0,-7 4 0,0-1 0,0 0 0,0 0 0,-1 0 0,1 0 0,-1 0 0,0-1 0,0 0 0,0 1 0,-1-1 0,1 0 0,-1 0 0,0-1 0,0 1 0,0 0 0,-1-1 0,1 1 0,-1-1 0,1-5 0,-2 9 0,0-1 0,0 1 0,0 0 0,0 0 0,0 0 0,0-1 0,0 1 0,-1 0 0,1 0 0,0 0 0,-1-1 0,1 1 0,-1 0 0,1 0 0,-1 0 0,0 0 0,1 0 0,-1 0 0,0 0 0,1 0 0,-1 0 0,0 0 0,0 1 0,0-1 0,0 0 0,0 1 0,0-1 0,0 0 0,0 1 0,0-1 0,-1 1 0,1-1 0,0 1 0,0 0 0,0 0 0,0-1 0,-1 1 0,1 0 0,-2 0 0,0 0 0,0 0 0,0 0 0,0 1 0,-1-1 0,1 1 0,0-1 0,0 1 0,0 0 0,0 0 0,0 0 0,0 1 0,0-1 0,1 1 0,-5 3 0,3-1 0,-1 0 0,1 1 0,1-1 0,-1 1 0,1 0 0,0 0 0,0 0 0,0 1 0,1-1 0,0 1 0,0 0 0,-3 10 0,3-1 0,0 0 0,1 1 0,1 27 0,1-39 0,0-1 0,0 1 0,0-1 0,0 0 0,1 1 0,-1-1 0,1 0 0,0 0 0,-1 0 0,2 0 0,-1 0 0,0-1 0,0 1 0,1-1 0,0 1 0,-1-1 0,1 0 0,0 0 0,0 0 0,0 0 0,0-1 0,5 2 0,-4 0 0,1-1 0,0-1 0,-1 1 0,1 0 0,0-1 0,0 0 0,0 0 0,0-1 0,0 0 0,0 1 0,0-1 0,0-1 0,0 1 0,0-1 0,6-1 0,-4-2-105,0 0 0,-1 0 0,1-1 0,-1 1 0,0-2 0,-1 1 0,1 0 0,-1-1 0,0 0 0,0 0 0,-1-1 0,7-12 0,-2 3-6721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1.732"/>
    </inkml:context>
    <inkml:brush xml:id="br0">
      <inkml:brushProperty name="width" value="0.035" units="cm"/>
      <inkml:brushProperty name="height" value="0.035" units="cm"/>
      <inkml:brushProperty name="color" value="#E71224"/>
    </inkml:brush>
  </inkml:definitions>
  <inkml:trace contextRef="#ctx0" brushRef="#br0">0 15 24575,'6'-6'0,"4"-2"0,-10 8 0,1 1 0,-1-1 0,1 1 0,-1-1 0,1 1 0,-1-1 0,1 1 0,-1-1 0,0 1 0,0 0 0,1-1 0,-1 1 0,0 0 0,0-1 0,1 1 0,-1 0 0,0-1 0,0 1 0,0 0 0,0-1 0,0 1 0,0 0 0,0 0 0,3 54 0,-4 66 0,-1-38 0,2-80 0,0 6 0,0-1 0,1 1 0,0-1 0,0 1 0,3 11 0,-3-19 0,-1 0 0,0 1 0,1-1 0,0 0 0,-1 1 0,1-1 0,0 0 0,0 0 0,-1 0 0,1 1 0,0-1 0,0 0 0,0 0 0,1 0 0,-1-1 0,0 1 0,0 0 0,0 0 0,1-1 0,-1 1 0,0 0 0,1-1 0,-1 0 0,0 1 0,1-1 0,-1 0 0,1 1 0,-1-1 0,1 0 0,-1 0 0,0 0 0,1 0 0,-1-1 0,1 1 0,-1 0 0,0-1 0,1 1 0,-1-1 0,3 0 0,0-1 0,0 0 0,0-1 0,0 1 0,0-1 0,0 0 0,-1 0 0,1 0 0,-1 0 0,0-1 0,0 1 0,0-1 0,4-6 0,1-4 0,0 0 0,7-20 0,-12 26 0,-1 0 0,0 0 0,0 0 0,0 0 0,-1-1 0,-1-12 0,-1 178 0,1-156 31,0 1 0,0 0 0,0 0 0,0 0 0,1 0 0,-1-1 0,1 1 0,-1 0 1,1 0-1,1 2 0,-2-3-69,1-1 0,-1 0 0,0 1 0,1-1 0,-1 0 0,1 1 0,-1-1 0,0 0 0,1 0 0,-1 0 0,1 1 0,-1-1 1,1 0-1,-1 0 0,1 0 0,-1 0 0,1 0 0,-1 0 0,1 0 0,-1 0 0,1 0 0,-1 0 0,1 0 0,-1 0 0,0 0 1,1 0-1,-1-1 0,1 1 0,-1 0 0,1 0 0,-1 0 0,0-1 0,1 1 0,-1 0 0,1-1 0,-1 1 0,0 0 0,1-1 1,-1 1-1,0 0 0,1-1 0,-1 1 0,0-1 0,1 0 0,6-7-6788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2.136"/>
    </inkml:context>
    <inkml:brush xml:id="br0">
      <inkml:brushProperty name="width" value="0.035" units="cm"/>
      <inkml:brushProperty name="height" value="0.035" units="cm"/>
      <inkml:brushProperty name="color" value="#E71224"/>
    </inkml:brush>
  </inkml:definitions>
  <inkml:trace contextRef="#ctx0" brushRef="#br0">28 65 24575,'1'-8'0,"-1"-16"0,0 23 0,0 0 0,0 0 0,0 1 0,0-1 0,0 0 0,0 0 0,0 0 0,0 1 0,0-1 0,-1 0 0,1 0 0,0 1 0,-1-1 0,1 0 0,0 0 0,-1 1 0,1-1 0,-2-1 0,2 3 0,-1-1 0,0 0 0,1 0 0,-1 0 0,1 1 0,-1-1 0,1 0 0,-1 0 0,1 1 0,-1-1 0,1 1 0,-1-1 0,1 0 0,-1 1 0,1-1 0,0 1 0,-1-1 0,1 1 0,0-1 0,-1 1 0,1-1 0,0 1 0,-1 0 0,1-1 0,0 1 0,0-1 0,0 1 0,0 0 0,0-1 0,0 2 0,-5 20 0,6 1 0,-1-23 0,0 1 0,0-1 0,0 0 0,0 1 0,0-1 0,0 0 0,0 1 0,0-1 0,0 0 0,0 1 0,0-1 0,0 0 0,0 1 0,0-1 0,0 0 0,1 1 0,-1-1 0,0 0 0,0 0 0,0 1 0,1-1 0,-1 0 0,0 0 0,0 1 0,1-1 0,-1 0 0,0 0 0,0 0 0,1 1 0,-1-1 0,0 0 0,1 0 0,-1 0 0,0 0 0,1 0 0,-1 0 0,0 0 0,1 0 0,-1 0 0,0 0 0,1 0 0,-1 0 0,0 0 0,1 0 0,-1 0 0,0 0 0,1 0 0,-1 0 0,0 0 0,1 0 0,-1-1 0,0 1 0,0 0 0,1 0 0,-1 0 0,0-1 0,1 1 0,-1 0 0,0 0 0,0 0 0,1-1 0,1-2 0,0-1 0,0 1 0,0-1 0,-1 0 0,1 1 0,-1-1 0,0 0 0,0 0 0,0 0 0,-1 1 0,1-1 0,-1 0 0,0 0 0,0 0 0,0 0 0,-1 0 0,-1-7 0,2 10 5,0 1 0,0 0 0,0-1 0,0 1 0,0 0 0,-1-1 0,1 1 0,0 0 0,0-1 0,0 1 0,0 0 0,-1 0 1,1-1-1,0 1 0,0 0 0,-1 0 0,1-1 0,0 1 0,0 0 0,-1 0 0,1 0 0,0 0 0,-1 0 0,1-1 0,0 1 0,-1 0 0,1 0 0,0 0 0,-1 0 0,1 0 0,0 0 0,-1 0 0,1 0 0,-9 8 166,-4 17-1878,7-6-5119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2.980"/>
    </inkml:context>
    <inkml:brush xml:id="br0">
      <inkml:brushProperty name="width" value="0.035" units="cm"/>
      <inkml:brushProperty name="height" value="0.035" units="cm"/>
      <inkml:brushProperty name="color" value="#E71224"/>
    </inkml:brush>
  </inkml:definitions>
  <inkml:trace contextRef="#ctx0" brushRef="#br0">0 1 24575,'0'196'0,"1"-201"0,0 1 0,0 0 0,0 0 0,1 0 0,2-6 0,1-2 0,3-8 0,19-32 0,-8 16 0,-18 36 0,-1-1 0,0 1 0,0-1 0,0 1 0,1-1 0,-1 1 0,0-1 0,0 1 0,1-1 0,-1 1 0,0 0 0,1-1 0,-1 1 0,1 0 0,-1-1 0,0 1 0,1 0 0,-1 0 0,1-1 0,-1 1 0,1 0 0,-1 0 0,1 0 0,-1-1 0,1 1 0,-1 0 0,1 0 0,-1 0 0,1 0 0,-1 0 0,1 0 0,-1 0 0,1 0 0,-1 0 0,2 1 0,0 0 0,-1 0 0,1 0 0,0 0 0,-1 0 0,1 0 0,-1 1 0,1-1 0,-1 1 0,3 2 0,1 4 0,0 0 0,0 0 0,5 13 0,-3 1 0,-5-16 0,0 0 0,0 0 0,0-1 0,1 1 0,3 6 0,-4-10 0,-1-1 0,0 1 0,1-1 0,-1 1 0,1-1 0,0 1 0,-1-1 0,1 0 0,0 0 0,0 0 0,0 0 0,0 0 0,0 0 0,0-1 0,0 1 0,0 0 0,0-1 0,0 0 0,3 1 0,0-1 0,1-1 0,-1 1 0,1-1 0,-1 0 0,1 0 0,-1-1 0,1 0 0,-1 0 0,0 0 0,0 0 0,0-1 0,0 0 0,-1 0 0,1 0 0,-1 0 0,1-1 0,5-6 0,-4 3 0,1 0 0,-1-1 0,0 0 0,0 0 0,-1 0 0,0 0 0,-1-1 0,0 0 0,4-12 0,-8 20 0,1 0 0,-1 0 0,0 1 0,0-1 0,1 0 0,-1 0 0,0 0 0,0 1 0,0-1 0,0 0 0,0 0 0,0 0 0,0 1 0,0-1 0,0 0 0,0 0 0,0 0 0,-1 1 0,1-1 0,0 0 0,-1 0 0,1 1 0,0-1 0,-1 0 0,1 0 0,-1 1 0,1-1 0,-1 1 0,1-1 0,-1 0 0,0 1 0,1-1 0,-2 0 0,1 1 0,-1 0 0,1 0 0,0-1 0,-1 1 0,1 0 0,0 0 0,-1 1 0,1-1 0,0 0 0,-1 0 0,1 1 0,0-1 0,0 1 0,0-1 0,-1 1 0,1-1 0,0 1 0,0 0 0,0-1 0,0 1 0,-1 1 0,-4 3 0,0 0 0,1 1 0,0-1 0,0 1 0,1 0 0,-1 1 0,1-1 0,1 1 0,-1-1 0,1 1 0,0 0 0,1 0 0,0 1 0,0-1 0,0 0 0,0 11 0,2-16 0,1 1 0,-1-1 0,1 0 0,-1 0 0,1 1 0,0-1 0,0 0 0,0 0 0,0 0 0,0 0 0,1 0 0,-1 0 0,0 0 0,1-1 0,0 1 0,-1 0 0,1-1 0,0 1 0,0-1 0,0 0 0,0 0 0,4 2 0,0 1 0,1-1 0,1 0 0,-1 0 0,0 0 0,14 2 0,-12-4-151,1 1-1,0-2 0,0 1 0,0-1 1,0-1-1,0 0 0,0 0 1,10-3-1,-13 1-6674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6.928"/>
    </inkml:context>
    <inkml:brush xml:id="br0">
      <inkml:brushProperty name="width" value="0.035" units="cm"/>
      <inkml:brushProperty name="height" value="0.035" units="cm"/>
      <inkml:brushProperty name="color" value="#E71224"/>
    </inkml:brush>
  </inkml:definitions>
  <inkml:trace contextRef="#ctx0" brushRef="#br0">13 112 24575,'7'0'0,"3"0"0,0 0 0,0-1 0,0 0 0,1 0 0,10-3 0,-18 2 0,1 1 0,-1 0 0,0-1 0,0 1 0,-1-1 0,1 0 0,0 0 0,0 0 0,-1-1 0,0 1 0,1 0 0,-1-1 0,0 0 0,0 1 0,0-1 0,0 0 0,-1 0 0,1 0 0,1-6 0,-2 7 0,0-1 0,0 0 0,-1 1 0,1-1 0,-1 0 0,1 0 0,-1 1 0,0-1 0,0 0 0,0 0 0,-1-4 0,0 6 0,1 0 0,0 0 0,-1 0 0,1 0 0,-1 1 0,1-1 0,-1 0 0,1 0 0,-1 0 0,1 1 0,-1-1 0,0 0 0,1 1 0,-1-1 0,0 1 0,0-1 0,1 0 0,-1 1 0,0 0 0,0-1 0,0 1 0,0 0 0,0-1 0,0 1 0,0 0 0,0 0 0,0 0 0,0-1 0,1 1 0,-1 0 0,0 1 0,0-1 0,0 0 0,0 0 0,0 0 0,-2 1 0,-2 0 0,-1 1 0,1 0 0,0 0 0,-1 1 0,1-1 0,0 1 0,0 0 0,1 0 0,-1 1 0,1 0 0,0-1 0,-1 1 0,2 1 0,-1-1 0,0 1 0,1-1 0,-5 10 0,3-5 0,1 0 0,0 0 0,1 0 0,-1 0 0,2 1 0,0-1 0,0 1 0,0 0 0,0 17 0,2-26 0,0 1 0,1 0 0,-1-1 0,0 1 0,0 0 0,1-1 0,-1 1 0,1 0 0,0-1 0,-1 1 0,1-1 0,0 1 0,0-1 0,0 1 0,0-1 0,0 0 0,0 0 0,0 1 0,2 0 0,-1 0 0,1-1 0,-1 1 0,1-1 0,0 0 0,-1 1 0,1-1 0,0-1 0,0 1 0,0 0 0,4 0 0,-1-1 0,0 0 0,0 0 0,0 0 0,0 0 0,0-1 0,0 0 0,-1-1 0,1 1 0,0-1 0,9-5 0,55-38 0,-41 24-1365,-21 15-5461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4.334"/>
    </inkml:context>
    <inkml:brush xml:id="br0">
      <inkml:brushProperty name="width" value="0.035" units="cm"/>
      <inkml:brushProperty name="height" value="0.035" units="cm"/>
      <inkml:brushProperty name="color" value="#E71224"/>
    </inkml:brush>
  </inkml:definitions>
  <inkml:trace contextRef="#ctx0" brushRef="#br0">3 32 24575,'1'0'0,"0"-1"0,0 1 0,0-1 0,0 1 0,0-1 0,0 0 0,0 1 0,0-1 0,0 0 0,-1 0 0,1 1 0,0-1 0,-1 0 0,1 0 0,0 0 0,-1 0 0,1 0 0,-1 0 0,1 0 0,-1 0 0,0 0 0,1 0 0,-1 0 0,0 0 0,0-2 0,3-5 0,0 36 0,-3-7 0,-2-1 0,0 1 0,-8 29 0,6-37 0,2 1 0,-1 0 0,2 0 0,0 0 0,0 1 0,2-1 0,1 17 0,-1-30 0,-1 0 0,0 0 0,1 0 0,-1 0 0,1 0 0,0 0 0,-1 0 0,1 0 0,0 0 0,0 0 0,-1 0 0,1 0 0,0-1 0,0 1 0,0 0 0,0-1 0,0 1 0,0 0 0,0-1 0,0 1 0,0-1 0,0 0 0,0 1 0,1-1 0,-1 0 0,0 0 0,0 1 0,0-1 0,0 0 0,1 0 0,-1-1 0,0 1 0,0 0 0,0 0 0,2-1 0,5 0 0,0-1 0,1 0 0,11-5 0,-16 5 0,12-5 102,-1 0 0,24-16 0,10-5-1773,-40 24-5155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4.709"/>
    </inkml:context>
    <inkml:brush xml:id="br0">
      <inkml:brushProperty name="width" value="0.035" units="cm"/>
      <inkml:brushProperty name="height" value="0.035" units="cm"/>
      <inkml:brushProperty name="color" value="#E71224"/>
    </inkml:brush>
  </inkml:definitions>
  <inkml:trace contextRef="#ctx0" brushRef="#br0">1 105 24575,'0'-21'0,"0"-22"0,0 40 0,0 0 0,1 0 0,-1 1 0,1-1 0,0 0 0,0 1 0,0-1 0,0 0 0,0 1 0,1-1 0,2-3 0,-3 5 0,-1 1 0,0 0 0,0 0 0,0-1 0,0 1 0,1 0 0,-1-1 0,0 1 0,0 0 0,1 0 0,-1 0 0,0-1 0,0 1 0,1 0 0,-1 0 0,0 0 0,1 0 0,-1 0 0,0-1 0,1 1 0,-1 0 0,0 0 0,1 0 0,-1 0 0,0 0 0,1 0 0,-1 0 0,0 0 0,1 0 0,-1 0 0,0 0 0,0 0 0,1 1 0,-1-1 0,1 0 0,5 12 0,-2 19 0,-3 182 230,-2-99-1825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4:05.258"/>
    </inkml:context>
    <inkml:brush xml:id="br0">
      <inkml:brushProperty name="width" value="0.035" units="cm"/>
      <inkml:brushProperty name="height" value="0.035" units="cm"/>
      <inkml:brushProperty name="color" value="#E71224"/>
    </inkml:brush>
  </inkml:definitions>
  <inkml:trace contextRef="#ctx0" brushRef="#br0">5 58 24575,'0'-2'0,"0"0"0,1 1 0,-1-1 0,1 1 0,0-1 0,0 0 0,-1 1 0,1-1 0,0 1 0,0 0 0,0-1 0,0 1 0,1 0 0,-1-1 0,0 1 0,1 0 0,-1 0 0,0 0 0,4-1 0,30-15 0,-29 14 0,1 1 0,-1 0 0,1 1 0,0 0 0,0 0 0,0 0 0,10 1 0,-15 0 0,-1 0 0,0 0 0,1 0 0,-1 0 0,0 0 0,1 0 0,-1 1 0,0-1 0,1 1 0,-1-1 0,0 1 0,1-1 0,-1 1 0,0 0 0,0-1 0,0 1 0,0 0 0,0 0 0,0 0 0,0 0 0,0 0 0,0 0 0,0 0 0,0 1 0,-1-1 0,1 0 0,0 0 0,-1 1 0,1-1 0,-1 0 0,1 0 0,-1 1 0,0-1 0,0 1 0,0-1 0,1 0 0,-1 1 0,0-1 0,-1 1 0,1-1 0,0 0 0,-1 3 0,0 2 0,-1 1 0,0-1 0,-1 1 0,1-1 0,-1 0 0,0 0 0,-1 0 0,1 0 0,-1-1 0,-1 0 0,1 1 0,-1-1 0,-6 5 0,-8 6 0,-1-1 0,-26 16 0,38-26 0,7-4 0,0-1 0,0 0 0,0 1 0,0 0 0,1-1 0,-1 1 0,0-1 0,0 1 0,1 0 0,-1-1 0,1 1 0,-1 0 0,0 0 0,1 0 0,-1-1 0,1 1 0,0 0 0,-1 0 0,1 0 0,0 0 0,0 0 0,-1 1 0,1-1 0,1 0 0,-1 0 0,0 0 0,1-1 0,-1 1 0,0 0 0,1 0 0,-1 0 0,1 0 0,-1-1 0,1 1 0,0 0 0,-1 0 0,1-1 0,0 1 0,-1-1 0,1 1 0,1 0 0,5 3 0,-1 0 0,1-1 0,1 0 0,7 3 0,-13-6 0,29 12 0,-1 0 0,38 23 0,-5 1-1365,-56-33-5461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7.272"/>
    </inkml:context>
    <inkml:brush xml:id="br0">
      <inkml:brushProperty name="width" value="0.035" units="cm"/>
      <inkml:brushProperty name="height" value="0.035" units="cm"/>
      <inkml:brushProperty name="color" value="#E71224"/>
    </inkml:brush>
  </inkml:definitions>
  <inkml:trace contextRef="#ctx0" brushRef="#br0">16 76 24575,'2'-4'0,"0"0"0,0 0 0,-1 0 0,0 0 0,0 0 0,0 0 0,0 0 0,-1 0 0,1-1 0,-1-5 0,0-12 0,0 20 0,-1 7 0,-7 291 0,6-270 140,2-11-441,-1 0 0,-1 0 0,0 0 0,-6 20 0,5-27-6525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7.598"/>
    </inkml:context>
    <inkml:brush xml:id="br0">
      <inkml:brushProperty name="width" value="0.035" units="cm"/>
      <inkml:brushProperty name="height" value="0.035" units="cm"/>
      <inkml:brushProperty name="color" value="#E71224"/>
    </inkml:brush>
  </inkml:definitions>
  <inkml:trace contextRef="#ctx0" brushRef="#br0">22 36 24575,'1'0'0,"-1"-1"0,0 0 0,0 1 0,1-1 0,-1 1 0,0-1 0,1 1 0,-1-1 0,1 0 0,-1 1 0,1 0 0,-1-1 0,1 1 0,-1-1 0,1 1 0,0 0 0,-1-1 0,1 1 0,-1 0 0,1-1 0,1 1 0,16-6 0,-14 5 0,7-3 0,1 0 0,0 1 0,-1 1 0,1 0 0,0 0 0,0 1 0,1 1 0,17 1 0,-29-1 0,1 0 0,-1 1 0,0-1 0,0 1 0,1-1 0,-1 1 0,0-1 0,0 1 0,1-1 0,-1 1 0,0 0 0,0 0 0,0 0 0,0 0 0,0-1 0,0 1 0,0 1 0,-1-1 0,1 0 0,0 0 0,0 0 0,-1 0 0,1 0 0,-1 1 0,1-1 0,-1 0 0,0 1 0,1-1 0,-1 0 0,0 1 0,0-1 0,0 0 0,0 1 0,0-1 0,0 0 0,0 1 0,0-1 0,-1 0 0,0 2 0,0 2 0,0-1 0,0 1 0,-1-1 0,0 1 0,0-1 0,0 0 0,-1 0 0,1 0 0,-1 0 0,-4 4 0,-2 0 49,0-1 0,-1 0 0,0 0-1,0-1 1,0 0 0,-12 4 0,-68 23-1756,80-30-5119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8.378"/>
    </inkml:context>
    <inkml:brush xml:id="br0">
      <inkml:brushProperty name="width" value="0.035" units="cm"/>
      <inkml:brushProperty name="height" value="0.035" units="cm"/>
      <inkml:brushProperty name="color" value="#E71224"/>
    </inkml:brush>
  </inkml:definitions>
  <inkml:trace contextRef="#ctx0" brushRef="#br0">37 116 24575,'-1'-3'0,"1"-1"0,-1 0 0,0 1 0,0-1 0,0 1 0,-1-1 0,1 1 0,-1 0 0,0-1 0,-3-3 0,3 4 0,0-1 0,-1 0 0,1 0 0,1 0 0,-1 0 0,0-1 0,0-5 0,2 9 0,-3-26 0,4 20 0,4 18 0,1 8 0,-2 0 0,0 0 0,-1 1 0,1 26 0,-4 84 0,-2-55 0,2-38-1365,0-27-5461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02:23:28.797"/>
    </inkml:context>
    <inkml:brush xml:id="br0">
      <inkml:brushProperty name="width" value="0.035" units="cm"/>
      <inkml:brushProperty name="height" value="0.035" units="cm"/>
      <inkml:brushProperty name="color" value="#E71224"/>
    </inkml:brush>
  </inkml:definitions>
  <inkml:trace contextRef="#ctx0" brushRef="#br0">0 140 24575,'1'1'0,"0"1"0,0 0 0,0-1 0,0 0 0,1 1 0,-1-1 0,0 0 0,1 1 0,-1-1 0,0 0 0,1 0 0,0 0 0,-1 0 0,1 0 0,-1-1 0,1 1 0,0 0 0,0-1 0,-1 1 0,1-1 0,0 0 0,0 0 0,0 1 0,-1-1 0,1 0 0,0 0 0,0-1 0,0 1 0,3-1 0,0 0 0,-1-1 0,0 1 0,1-1 0,-1 0 0,0 0 0,0 0 0,0-1 0,0 1 0,-1-1 0,6-5 0,0-1 0,-1 0 0,-1-1 0,10-16 0,-14 22 0,-1 0 0,0 0 0,0 0 0,0 0 0,-1 0 0,0-1 0,1 1 0,-1-1 0,-1 1 0,1-1 0,-1 1 0,0-8 0,0 12 0,0-1 0,0 0 0,0 1 0,0-1 0,0 0 0,0 1 0,-1-1 0,1 0 0,0 1 0,0-1 0,-1 0 0,1 1 0,0-1 0,-1 1 0,1-1 0,0 1 0,-1-1 0,1 1 0,-1-1 0,1 1 0,-1-1 0,1 1 0,-1-1 0,0 1 0,1 0 0,-1-1 0,1 1 0,-1 0 0,0 0 0,-1-1 0,1 1 0,-1 1 0,1-1 0,-1 0 0,1 0 0,-1 0 0,1 1 0,-1-1 0,1 1 0,0-1 0,-1 1 0,-1 1 0,-3 1 0,1 1 0,-1 0 0,1 0 0,0 1 0,-5 5 0,3 0 0,0-1 0,1 2 0,0-1 0,0 1 0,1 0 0,-6 19 0,7-13 0,-1 0 0,2 0 0,0 0 0,0 18 0,3-33 0,0 0 0,1 0 0,-1-1 0,1 1 0,-1 0 0,1-1 0,0 1 0,-1 0 0,1-1 0,0 1 0,0-1 0,0 1 0,0-1 0,0 0 0,1 1 0,-1-1 0,0 0 0,1 0 0,-1 0 0,0 0 0,1 0 0,0 0 0,-1 0 0,1-1 0,-1 1 0,1 0 0,0-1 0,-1 0 0,1 1 0,2-1 0,1 2 0,1-1 0,-1-1 0,1 1 0,-1-1 0,1 0 0,-1 0 0,1 0 0,9-3 0,-6 0 35,0 0 1,-1-1-1,1-1 0,-1 1 0,0-1 0,11-10 1,19-11-1648,-29 21-5214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633304" y="-64837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ALUMNI ASSOCIATION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278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2970" y="4033752"/>
            <a:ext cx="950924" cy="1044347"/>
          </a:xfrm>
          <a:prstGeom prst="rect">
            <a:avLst/>
          </a:prstGeom>
        </p:spPr>
      </p:pic>
      <p:pic>
        <p:nvPicPr>
          <p:cNvPr id="4" name="Picture 3">
            <a:extLst>
              <a:ext uri="{FF2B5EF4-FFF2-40B4-BE49-F238E27FC236}">
                <a16:creationId xmlns:a16="http://schemas.microsoft.com/office/drawing/2014/main" id="{F1F59845-C2D5-2B41-B9C1-2DF6B342BC23}"/>
              </a:ext>
            </a:extLst>
          </p:cNvPr>
          <p:cNvPicPr>
            <a:picLocks noChangeAspect="1"/>
          </p:cNvPicPr>
          <p:nvPr userDrawn="1"/>
        </p:nvPicPr>
        <p:blipFill>
          <a:blip r:embed="rId3"/>
          <a:stretch>
            <a:fillRect/>
          </a:stretch>
        </p:blipFill>
        <p:spPr>
          <a:xfrm>
            <a:off x="631042" y="4244550"/>
            <a:ext cx="3606360" cy="61297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6" Type="http://schemas.openxmlformats.org/officeDocument/2006/relationships/image" Target="../media/image29.png"/><Relationship Id="rId21" Type="http://schemas.openxmlformats.org/officeDocument/2006/relationships/customXml" Target="../ink/ink10.xml"/><Relationship Id="rId42" Type="http://schemas.openxmlformats.org/officeDocument/2006/relationships/image" Target="../media/image37.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50.png"/><Relationship Id="rId84" Type="http://schemas.openxmlformats.org/officeDocument/2006/relationships/image" Target="../media/image58.png"/><Relationship Id="rId89" Type="http://schemas.openxmlformats.org/officeDocument/2006/relationships/customXml" Target="../ink/ink44.xml"/><Relationship Id="rId16" Type="http://schemas.openxmlformats.org/officeDocument/2006/relationships/image" Target="../media/image24.png"/><Relationship Id="rId11" Type="http://schemas.openxmlformats.org/officeDocument/2006/relationships/customXml" Target="../ink/ink5.xml"/><Relationship Id="rId32" Type="http://schemas.openxmlformats.org/officeDocument/2006/relationships/image" Target="../media/image32.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45.png"/><Relationship Id="rId74" Type="http://schemas.openxmlformats.org/officeDocument/2006/relationships/image" Target="../media/image53.png"/><Relationship Id="rId79" Type="http://schemas.openxmlformats.org/officeDocument/2006/relationships/customXml" Target="../ink/ink39.xml"/><Relationship Id="rId102" Type="http://schemas.openxmlformats.org/officeDocument/2006/relationships/image" Target="../media/image67.png"/><Relationship Id="rId5" Type="http://schemas.openxmlformats.org/officeDocument/2006/relationships/customXml" Target="../ink/ink2.xml"/><Relationship Id="rId90" Type="http://schemas.openxmlformats.org/officeDocument/2006/relationships/image" Target="../media/image61.png"/><Relationship Id="rId95" Type="http://schemas.openxmlformats.org/officeDocument/2006/relationships/customXml" Target="../ink/ink47.xml"/><Relationship Id="rId22" Type="http://schemas.openxmlformats.org/officeDocument/2006/relationships/image" Target="../media/image27.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40.png"/><Relationship Id="rId64" Type="http://schemas.openxmlformats.org/officeDocument/2006/relationships/image" Target="../media/image48.png"/><Relationship Id="rId69" Type="http://schemas.openxmlformats.org/officeDocument/2006/relationships/customXml" Target="../ink/ink34.xml"/><Relationship Id="rId80" Type="http://schemas.openxmlformats.org/officeDocument/2006/relationships/image" Target="../media/image56.png"/><Relationship Id="rId85" Type="http://schemas.openxmlformats.org/officeDocument/2006/relationships/customXml" Target="../ink/ink42.xml"/><Relationship Id="rId12" Type="http://schemas.openxmlformats.org/officeDocument/2006/relationships/image" Target="../media/image22.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35.png"/><Relationship Id="rId59" Type="http://schemas.openxmlformats.org/officeDocument/2006/relationships/customXml" Target="../ink/ink29.xml"/><Relationship Id="rId103" Type="http://schemas.openxmlformats.org/officeDocument/2006/relationships/customXml" Target="../ink/ink51.xml"/><Relationship Id="rId20" Type="http://schemas.openxmlformats.org/officeDocument/2006/relationships/image" Target="../media/image26.png"/><Relationship Id="rId41" Type="http://schemas.openxmlformats.org/officeDocument/2006/relationships/customXml" Target="../ink/ink20.xml"/><Relationship Id="rId54" Type="http://schemas.openxmlformats.org/officeDocument/2006/relationships/image" Target="../media/image43.png"/><Relationship Id="rId62" Type="http://schemas.openxmlformats.org/officeDocument/2006/relationships/image" Target="../media/image47.png"/><Relationship Id="rId70" Type="http://schemas.openxmlformats.org/officeDocument/2006/relationships/image" Target="../media/image51.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60.png"/><Relationship Id="rId91" Type="http://schemas.openxmlformats.org/officeDocument/2006/relationships/customXml" Target="../ink/ink45.xml"/><Relationship Id="rId9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1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png"/><Relationship Id="rId36" Type="http://schemas.openxmlformats.org/officeDocument/2006/relationships/image" Target="../media/image34.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69.png"/><Relationship Id="rId10" Type="http://schemas.openxmlformats.org/officeDocument/2006/relationships/image" Target="../media/image21.png"/><Relationship Id="rId31" Type="http://schemas.openxmlformats.org/officeDocument/2006/relationships/customXml" Target="../ink/ink15.xml"/><Relationship Id="rId44" Type="http://schemas.openxmlformats.org/officeDocument/2006/relationships/image" Target="../media/image38.png"/><Relationship Id="rId52" Type="http://schemas.openxmlformats.org/officeDocument/2006/relationships/image" Target="../media/image42.png"/><Relationship Id="rId60" Type="http://schemas.openxmlformats.org/officeDocument/2006/relationships/image" Target="../media/image46.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55.png"/><Relationship Id="rId81" Type="http://schemas.openxmlformats.org/officeDocument/2006/relationships/customXml" Target="../ink/ink40.xml"/><Relationship Id="rId86" Type="http://schemas.openxmlformats.org/officeDocument/2006/relationships/image" Target="../media/image59.png"/><Relationship Id="rId94" Type="http://schemas.openxmlformats.org/officeDocument/2006/relationships/image" Target="../media/image63.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18.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25.png"/><Relationship Id="rId39" Type="http://schemas.openxmlformats.org/officeDocument/2006/relationships/customXml" Target="../ink/ink19.xml"/><Relationship Id="rId34" Type="http://schemas.openxmlformats.org/officeDocument/2006/relationships/image" Target="../media/image33.png"/><Relationship Id="rId50" Type="http://schemas.openxmlformats.org/officeDocument/2006/relationships/image" Target="../media/image41.png"/><Relationship Id="rId55" Type="http://schemas.openxmlformats.org/officeDocument/2006/relationships/customXml" Target="../ink/ink27.xml"/><Relationship Id="rId76" Type="http://schemas.openxmlformats.org/officeDocument/2006/relationships/image" Target="../media/image54.png"/><Relationship Id="rId97" Type="http://schemas.openxmlformats.org/officeDocument/2006/relationships/customXml" Target="../ink/ink48.xml"/><Relationship Id="rId104" Type="http://schemas.openxmlformats.org/officeDocument/2006/relationships/image" Target="../media/image68.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62.png"/><Relationship Id="rId2" Type="http://schemas.openxmlformats.org/officeDocument/2006/relationships/image" Target="../media/image17.png"/><Relationship Id="rId29" Type="http://schemas.openxmlformats.org/officeDocument/2006/relationships/customXml" Target="../ink/ink14.xml"/><Relationship Id="rId24" Type="http://schemas.openxmlformats.org/officeDocument/2006/relationships/image" Target="../media/image28.png"/><Relationship Id="rId40" Type="http://schemas.openxmlformats.org/officeDocument/2006/relationships/image" Target="../media/image36.png"/><Relationship Id="rId45" Type="http://schemas.openxmlformats.org/officeDocument/2006/relationships/customXml" Target="../ink/ink22.xml"/><Relationship Id="rId66" Type="http://schemas.openxmlformats.org/officeDocument/2006/relationships/image" Target="../media/image49.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57.png"/><Relationship Id="rId19" Type="http://schemas.openxmlformats.org/officeDocument/2006/relationships/customXml" Target="../ink/ink9.xml"/><Relationship Id="rId14" Type="http://schemas.openxmlformats.org/officeDocument/2006/relationships/image" Target="../media/image23.png"/><Relationship Id="rId30" Type="http://schemas.openxmlformats.org/officeDocument/2006/relationships/image" Target="../media/image31.png"/><Relationship Id="rId35" Type="http://schemas.openxmlformats.org/officeDocument/2006/relationships/customXml" Target="../ink/ink17.xml"/><Relationship Id="rId56" Type="http://schemas.openxmlformats.org/officeDocument/2006/relationships/image" Target="../media/image44.png"/><Relationship Id="rId77" Type="http://schemas.openxmlformats.org/officeDocument/2006/relationships/customXml" Target="../ink/ink38.xml"/><Relationship Id="rId100" Type="http://schemas.openxmlformats.org/officeDocument/2006/relationships/image" Target="../media/image66.png"/><Relationship Id="rId105" Type="http://schemas.openxmlformats.org/officeDocument/2006/relationships/customXml" Target="../ink/ink52.xml"/><Relationship Id="rId8" Type="http://schemas.openxmlformats.org/officeDocument/2006/relationships/image" Target="../media/image20.png"/><Relationship Id="rId51" Type="http://schemas.openxmlformats.org/officeDocument/2006/relationships/customXml" Target="../ink/ink25.xml"/><Relationship Id="rId72" Type="http://schemas.openxmlformats.org/officeDocument/2006/relationships/image" Target="../media/image52.png"/><Relationship Id="rId93" Type="http://schemas.openxmlformats.org/officeDocument/2006/relationships/customXml" Target="../ink/ink46.xml"/><Relationship Id="rId98" Type="http://schemas.openxmlformats.org/officeDocument/2006/relationships/image" Target="../media/image65.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39.png"/><Relationship Id="rId67" Type="http://schemas.openxmlformats.org/officeDocument/2006/relationships/customXml" Target="../ink/ink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89" y="2014503"/>
            <a:ext cx="7734221" cy="1114494"/>
          </a:xfrm>
        </p:spPr>
        <p:txBody>
          <a:bodyPr>
            <a:normAutofit/>
          </a:bodyPr>
          <a:lstStyle/>
          <a:p>
            <a:pPr algn="ctr"/>
            <a:r>
              <a:rPr lang="en-US" sz="3600" dirty="0"/>
              <a:t>Home Credit Default Risk (HCDR)</a:t>
            </a:r>
          </a:p>
        </p:txBody>
      </p:sp>
      <p:sp>
        <p:nvSpPr>
          <p:cNvPr id="4" name="Text Placeholder 3"/>
          <p:cNvSpPr>
            <a:spLocks noGrp="1"/>
          </p:cNvSpPr>
          <p:nvPr>
            <p:ph type="body" sz="quarter" idx="11"/>
          </p:nvPr>
        </p:nvSpPr>
        <p:spPr>
          <a:xfrm>
            <a:off x="704888" y="1927043"/>
            <a:ext cx="7734222" cy="191977"/>
          </a:xfrm>
        </p:spPr>
        <p:txBody>
          <a:bodyPr/>
          <a:lstStyle/>
          <a:p>
            <a:pPr algn="ctr"/>
            <a:r>
              <a:rPr lang="en-US" dirty="0"/>
              <a:t>I526 Applied Machine Learning</a:t>
            </a:r>
          </a:p>
        </p:txBody>
      </p:sp>
      <p:sp>
        <p:nvSpPr>
          <p:cNvPr id="7" name="Text Placeholder 3">
            <a:extLst>
              <a:ext uri="{FF2B5EF4-FFF2-40B4-BE49-F238E27FC236}">
                <a16:creationId xmlns:a16="http://schemas.microsoft.com/office/drawing/2014/main" id="{C532C1AB-206E-6441-62DA-79044931906C}"/>
              </a:ext>
            </a:extLst>
          </p:cNvPr>
          <p:cNvSpPr txBox="1">
            <a:spLocks/>
          </p:cNvSpPr>
          <p:nvPr/>
        </p:nvSpPr>
        <p:spPr>
          <a:xfrm>
            <a:off x="704889" y="2963423"/>
            <a:ext cx="7734221" cy="191977"/>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FP_GroupN_HCDR_5 - Phase 4</a:t>
            </a:r>
          </a:p>
        </p:txBody>
      </p:sp>
      <p:pic>
        <p:nvPicPr>
          <p:cNvPr id="2050" name="Picture 2">
            <a:extLst>
              <a:ext uri="{FF2B5EF4-FFF2-40B4-BE49-F238E27FC236}">
                <a16:creationId xmlns:a16="http://schemas.microsoft.com/office/drawing/2014/main" id="{2143C1AF-E256-90DF-FE2A-0639D281F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35" y="3829321"/>
            <a:ext cx="847730" cy="1089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1470DB7-D8C2-8BFD-8856-F79CE9A37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068" y="3829321"/>
            <a:ext cx="1147127" cy="1089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5FA00D7-C461-C82C-5BB4-FD2CB3054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798" y="3829321"/>
            <a:ext cx="904582" cy="10899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6427549-9C42-D2F7-0775-5FC0B3095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1983" y="3829321"/>
            <a:ext cx="1160919" cy="10899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1390FC18-4C7E-2145-F14D-F12BBF1BA44C}"/>
              </a:ext>
            </a:extLst>
          </p:cNvPr>
          <p:cNvSpPr txBox="1">
            <a:spLocks/>
          </p:cNvSpPr>
          <p:nvPr/>
        </p:nvSpPr>
        <p:spPr>
          <a:xfrm>
            <a:off x="5323515" y="3645695"/>
            <a:ext cx="2342354" cy="1387945"/>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Naveen Rao </a:t>
            </a:r>
            <a:r>
              <a:rPr lang="en-US" sz="1600" dirty="0" err="1"/>
              <a:t>Vardhineni</a:t>
            </a:r>
            <a:br>
              <a:rPr lang="en-US" sz="1600" dirty="0"/>
            </a:br>
            <a:r>
              <a:rPr lang="en-US" sz="1600" dirty="0"/>
              <a:t>Alexis Perez</a:t>
            </a:r>
            <a:br>
              <a:rPr lang="en-US" sz="1600" dirty="0"/>
            </a:br>
            <a:r>
              <a:rPr lang="en-US" sz="1600" dirty="0"/>
              <a:t>Bharath </a:t>
            </a:r>
            <a:r>
              <a:rPr lang="en-US" sz="1600" dirty="0" err="1"/>
              <a:t>Veldi</a:t>
            </a:r>
            <a:br>
              <a:rPr lang="en-US" sz="1600" dirty="0"/>
            </a:br>
            <a:r>
              <a:rPr lang="en-US" sz="1600" dirty="0"/>
              <a:t>Anurag Nampally</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4701622" cy="450789"/>
          </a:xfrm>
        </p:spPr>
        <p:txBody>
          <a:bodyPr/>
          <a:lstStyle/>
          <a:p>
            <a:r>
              <a:rPr lang="en-US" sz="1800" dirty="0"/>
              <a:t>Kaggle submission</a:t>
            </a:r>
          </a:p>
        </p:txBody>
      </p:sp>
      <p:pic>
        <p:nvPicPr>
          <p:cNvPr id="6" name="Picture 5">
            <a:extLst>
              <a:ext uri="{FF2B5EF4-FFF2-40B4-BE49-F238E27FC236}">
                <a16:creationId xmlns:a16="http://schemas.microsoft.com/office/drawing/2014/main" id="{CAA06E5E-5FCD-2EEC-1F4F-5481FFDFD4DE}"/>
              </a:ext>
            </a:extLst>
          </p:cNvPr>
          <p:cNvPicPr>
            <a:picLocks noChangeAspect="1"/>
          </p:cNvPicPr>
          <p:nvPr/>
        </p:nvPicPr>
        <p:blipFill>
          <a:blip r:embed="rId2"/>
          <a:stretch>
            <a:fillRect/>
          </a:stretch>
        </p:blipFill>
        <p:spPr>
          <a:xfrm>
            <a:off x="432774" y="898027"/>
            <a:ext cx="6700332" cy="3347445"/>
          </a:xfrm>
          <a:prstGeom prst="rect">
            <a:avLst/>
          </a:prstGeom>
        </p:spPr>
      </p:pic>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5D0757D7-0866-D9B3-5A4A-9F5811734991}"/>
                  </a:ext>
                </a:extLst>
              </p14:cNvPr>
              <p14:cNvContentPartPr/>
              <p14:nvPr/>
            </p14:nvContentPartPr>
            <p14:xfrm>
              <a:off x="2321924" y="2712402"/>
              <a:ext cx="61920" cy="407160"/>
            </p14:xfrm>
          </p:contentPart>
        </mc:Choice>
        <mc:Fallback xmlns="">
          <p:pic>
            <p:nvPicPr>
              <p:cNvPr id="50" name="Ink 49">
                <a:extLst>
                  <a:ext uri="{FF2B5EF4-FFF2-40B4-BE49-F238E27FC236}">
                    <a16:creationId xmlns:a16="http://schemas.microsoft.com/office/drawing/2014/main" id="{5D0757D7-0866-D9B3-5A4A-9F5811734991}"/>
                  </a:ext>
                </a:extLst>
              </p:cNvPr>
              <p:cNvPicPr/>
              <p:nvPr/>
            </p:nvPicPr>
            <p:blipFill>
              <a:blip r:embed="rId4"/>
              <a:stretch>
                <a:fillRect/>
              </a:stretch>
            </p:blipFill>
            <p:spPr>
              <a:xfrm>
                <a:off x="2315804" y="2706282"/>
                <a:ext cx="74160" cy="419400"/>
              </a:xfrm>
              <a:prstGeom prst="rect">
                <a:avLst/>
              </a:prstGeom>
            </p:spPr>
          </p:pic>
        </mc:Fallback>
      </mc:AlternateContent>
      <p:grpSp>
        <p:nvGrpSpPr>
          <p:cNvPr id="70" name="Group 69">
            <a:extLst>
              <a:ext uri="{FF2B5EF4-FFF2-40B4-BE49-F238E27FC236}">
                <a16:creationId xmlns:a16="http://schemas.microsoft.com/office/drawing/2014/main" id="{3D500747-4381-FA9D-CB2B-4D1D1D934B9F}"/>
              </a:ext>
            </a:extLst>
          </p:cNvPr>
          <p:cNvGrpSpPr/>
          <p:nvPr/>
        </p:nvGrpSpPr>
        <p:grpSpPr>
          <a:xfrm>
            <a:off x="2612804" y="2669202"/>
            <a:ext cx="1216800" cy="389880"/>
            <a:chOff x="2612804" y="2669202"/>
            <a:chExt cx="1216800" cy="389880"/>
          </a:xfrm>
        </p:grpSpPr>
        <mc:AlternateContent xmlns:mc="http://schemas.openxmlformats.org/markup-compatibility/2006" xmlns:p14="http://schemas.microsoft.com/office/powerpoint/2010/main">
          <mc:Choice Requires="p14">
            <p:contentPart p14:bwMode="auto" r:id="rId5">
              <p14:nvContentPartPr>
                <p14:cNvPr id="51" name="Ink 50">
                  <a:extLst>
                    <a:ext uri="{FF2B5EF4-FFF2-40B4-BE49-F238E27FC236}">
                      <a16:creationId xmlns:a16="http://schemas.microsoft.com/office/drawing/2014/main" id="{613C0296-4534-CC62-6931-F3594F13F866}"/>
                    </a:ext>
                  </a:extLst>
                </p14:cNvPr>
                <p14:cNvContentPartPr/>
                <p14:nvPr/>
              </p14:nvContentPartPr>
              <p14:xfrm>
                <a:off x="2612804" y="2725722"/>
                <a:ext cx="14400" cy="102960"/>
              </p14:xfrm>
            </p:contentPart>
          </mc:Choice>
          <mc:Fallback xmlns="">
            <p:pic>
              <p:nvPicPr>
                <p:cNvPr id="51" name="Ink 50">
                  <a:extLst>
                    <a:ext uri="{FF2B5EF4-FFF2-40B4-BE49-F238E27FC236}">
                      <a16:creationId xmlns:a16="http://schemas.microsoft.com/office/drawing/2014/main" id="{613C0296-4534-CC62-6931-F3594F13F866}"/>
                    </a:ext>
                  </a:extLst>
                </p:cNvPr>
                <p:cNvPicPr/>
                <p:nvPr/>
              </p:nvPicPr>
              <p:blipFill>
                <a:blip r:embed="rId6"/>
                <a:stretch>
                  <a:fillRect/>
                </a:stretch>
              </p:blipFill>
              <p:spPr>
                <a:xfrm>
                  <a:off x="2606684" y="2719602"/>
                  <a:ext cx="26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3C33753A-B426-947E-9FA6-589655FC19F4}"/>
                    </a:ext>
                  </a:extLst>
                </p14:cNvPr>
                <p14:cNvContentPartPr/>
                <p14:nvPr/>
              </p14:nvContentPartPr>
              <p14:xfrm>
                <a:off x="2618204" y="2738322"/>
                <a:ext cx="68760" cy="102960"/>
              </p14:xfrm>
            </p:contentPart>
          </mc:Choice>
          <mc:Fallback xmlns="">
            <p:pic>
              <p:nvPicPr>
                <p:cNvPr id="52" name="Ink 51">
                  <a:extLst>
                    <a:ext uri="{FF2B5EF4-FFF2-40B4-BE49-F238E27FC236}">
                      <a16:creationId xmlns:a16="http://schemas.microsoft.com/office/drawing/2014/main" id="{3C33753A-B426-947E-9FA6-589655FC19F4}"/>
                    </a:ext>
                  </a:extLst>
                </p:cNvPr>
                <p:cNvPicPr/>
                <p:nvPr/>
              </p:nvPicPr>
              <p:blipFill>
                <a:blip r:embed="rId8"/>
                <a:stretch>
                  <a:fillRect/>
                </a:stretch>
              </p:blipFill>
              <p:spPr>
                <a:xfrm>
                  <a:off x="2612084" y="2732202"/>
                  <a:ext cx="81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28209F16-C8AE-52D3-4DBD-F667E75ED892}"/>
                    </a:ext>
                  </a:extLst>
                </p14:cNvPr>
                <p14:cNvContentPartPr/>
                <p14:nvPr/>
              </p14:nvContentPartPr>
              <p14:xfrm>
                <a:off x="2726564" y="2754882"/>
                <a:ext cx="69120" cy="70560"/>
              </p14:xfrm>
            </p:contentPart>
          </mc:Choice>
          <mc:Fallback xmlns="">
            <p:pic>
              <p:nvPicPr>
                <p:cNvPr id="53" name="Ink 52">
                  <a:extLst>
                    <a:ext uri="{FF2B5EF4-FFF2-40B4-BE49-F238E27FC236}">
                      <a16:creationId xmlns:a16="http://schemas.microsoft.com/office/drawing/2014/main" id="{28209F16-C8AE-52D3-4DBD-F667E75ED892}"/>
                    </a:ext>
                  </a:extLst>
                </p:cNvPr>
                <p:cNvPicPr/>
                <p:nvPr/>
              </p:nvPicPr>
              <p:blipFill>
                <a:blip r:embed="rId10"/>
                <a:stretch>
                  <a:fillRect/>
                </a:stretch>
              </p:blipFill>
              <p:spPr>
                <a:xfrm>
                  <a:off x="2720444" y="2748762"/>
                  <a:ext cx="81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A60EA259-C9FB-4822-1966-5FB1AD02DF7C}"/>
                    </a:ext>
                  </a:extLst>
                </p14:cNvPr>
                <p14:cNvContentPartPr/>
                <p14:nvPr/>
              </p14:nvContentPartPr>
              <p14:xfrm>
                <a:off x="2819444" y="2759562"/>
                <a:ext cx="82800" cy="81360"/>
              </p14:xfrm>
            </p:contentPart>
          </mc:Choice>
          <mc:Fallback xmlns="">
            <p:pic>
              <p:nvPicPr>
                <p:cNvPr id="54" name="Ink 53">
                  <a:extLst>
                    <a:ext uri="{FF2B5EF4-FFF2-40B4-BE49-F238E27FC236}">
                      <a16:creationId xmlns:a16="http://schemas.microsoft.com/office/drawing/2014/main" id="{A60EA259-C9FB-4822-1966-5FB1AD02DF7C}"/>
                    </a:ext>
                  </a:extLst>
                </p:cNvPr>
                <p:cNvPicPr/>
                <p:nvPr/>
              </p:nvPicPr>
              <p:blipFill>
                <a:blip r:embed="rId12"/>
                <a:stretch>
                  <a:fillRect/>
                </a:stretch>
              </p:blipFill>
              <p:spPr>
                <a:xfrm>
                  <a:off x="2813324" y="2753442"/>
                  <a:ext cx="95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2804EE89-3776-DF22-4EB8-95AE64A81512}"/>
                    </a:ext>
                  </a:extLst>
                </p14:cNvPr>
                <p14:cNvContentPartPr/>
                <p14:nvPr/>
              </p14:nvContentPartPr>
              <p14:xfrm>
                <a:off x="2927444" y="2748402"/>
                <a:ext cx="10080" cy="155160"/>
              </p14:xfrm>
            </p:contentPart>
          </mc:Choice>
          <mc:Fallback xmlns="">
            <p:pic>
              <p:nvPicPr>
                <p:cNvPr id="55" name="Ink 54">
                  <a:extLst>
                    <a:ext uri="{FF2B5EF4-FFF2-40B4-BE49-F238E27FC236}">
                      <a16:creationId xmlns:a16="http://schemas.microsoft.com/office/drawing/2014/main" id="{2804EE89-3776-DF22-4EB8-95AE64A81512}"/>
                    </a:ext>
                  </a:extLst>
                </p:cNvPr>
                <p:cNvPicPr/>
                <p:nvPr/>
              </p:nvPicPr>
              <p:blipFill>
                <a:blip r:embed="rId14"/>
                <a:stretch>
                  <a:fillRect/>
                </a:stretch>
              </p:blipFill>
              <p:spPr>
                <a:xfrm>
                  <a:off x="2921324" y="2742282"/>
                  <a:ext cx="2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6" name="Ink 55">
                  <a:extLst>
                    <a:ext uri="{FF2B5EF4-FFF2-40B4-BE49-F238E27FC236}">
                      <a16:creationId xmlns:a16="http://schemas.microsoft.com/office/drawing/2014/main" id="{A3DCC8F7-3CA3-4395-E0E1-C7D60B790300}"/>
                    </a:ext>
                  </a:extLst>
                </p14:cNvPr>
                <p14:cNvContentPartPr/>
                <p14:nvPr/>
              </p14:nvContentPartPr>
              <p14:xfrm>
                <a:off x="2929244" y="2754522"/>
                <a:ext cx="75240" cy="65160"/>
              </p14:xfrm>
            </p:contentPart>
          </mc:Choice>
          <mc:Fallback xmlns="">
            <p:pic>
              <p:nvPicPr>
                <p:cNvPr id="56" name="Ink 55">
                  <a:extLst>
                    <a:ext uri="{FF2B5EF4-FFF2-40B4-BE49-F238E27FC236}">
                      <a16:creationId xmlns:a16="http://schemas.microsoft.com/office/drawing/2014/main" id="{A3DCC8F7-3CA3-4395-E0E1-C7D60B790300}"/>
                    </a:ext>
                  </a:extLst>
                </p:cNvPr>
                <p:cNvPicPr/>
                <p:nvPr/>
              </p:nvPicPr>
              <p:blipFill>
                <a:blip r:embed="rId16"/>
                <a:stretch>
                  <a:fillRect/>
                </a:stretch>
              </p:blipFill>
              <p:spPr>
                <a:xfrm>
                  <a:off x="2923124" y="2748402"/>
                  <a:ext cx="874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9A9DD916-0756-5C50-4289-0B61D45CAA2B}"/>
                    </a:ext>
                  </a:extLst>
                </p14:cNvPr>
                <p14:cNvContentPartPr/>
                <p14:nvPr/>
              </p14:nvContentPartPr>
              <p14:xfrm>
                <a:off x="3114284" y="2693322"/>
                <a:ext cx="13320" cy="139320"/>
              </p14:xfrm>
            </p:contentPart>
          </mc:Choice>
          <mc:Fallback xmlns="">
            <p:pic>
              <p:nvPicPr>
                <p:cNvPr id="58" name="Ink 57">
                  <a:extLst>
                    <a:ext uri="{FF2B5EF4-FFF2-40B4-BE49-F238E27FC236}">
                      <a16:creationId xmlns:a16="http://schemas.microsoft.com/office/drawing/2014/main" id="{9A9DD916-0756-5C50-4289-0B61D45CAA2B}"/>
                    </a:ext>
                  </a:extLst>
                </p:cNvPr>
                <p:cNvPicPr/>
                <p:nvPr/>
              </p:nvPicPr>
              <p:blipFill>
                <a:blip r:embed="rId18"/>
                <a:stretch>
                  <a:fillRect/>
                </a:stretch>
              </p:blipFill>
              <p:spPr>
                <a:xfrm>
                  <a:off x="3108164" y="2687202"/>
                  <a:ext cx="25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794AC0EF-35ED-A945-FA06-2904597DBDAB}"/>
                    </a:ext>
                  </a:extLst>
                </p14:cNvPr>
                <p14:cNvContentPartPr/>
                <p14:nvPr/>
              </p14:nvContentPartPr>
              <p14:xfrm>
                <a:off x="3175844" y="2729322"/>
                <a:ext cx="85320" cy="98280"/>
              </p14:xfrm>
            </p:contentPart>
          </mc:Choice>
          <mc:Fallback xmlns="">
            <p:pic>
              <p:nvPicPr>
                <p:cNvPr id="59" name="Ink 58">
                  <a:extLst>
                    <a:ext uri="{FF2B5EF4-FFF2-40B4-BE49-F238E27FC236}">
                      <a16:creationId xmlns:a16="http://schemas.microsoft.com/office/drawing/2014/main" id="{794AC0EF-35ED-A945-FA06-2904597DBDAB}"/>
                    </a:ext>
                  </a:extLst>
                </p:cNvPr>
                <p:cNvPicPr/>
                <p:nvPr/>
              </p:nvPicPr>
              <p:blipFill>
                <a:blip r:embed="rId20"/>
                <a:stretch>
                  <a:fillRect/>
                </a:stretch>
              </p:blipFill>
              <p:spPr>
                <a:xfrm>
                  <a:off x="3169724" y="2723202"/>
                  <a:ext cx="97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0184638F-36EB-F00F-D979-B8BC78CDD25D}"/>
                    </a:ext>
                  </a:extLst>
                </p14:cNvPr>
                <p14:cNvContentPartPr/>
                <p14:nvPr/>
              </p14:nvContentPartPr>
              <p14:xfrm>
                <a:off x="3266924" y="2735802"/>
                <a:ext cx="120960" cy="99360"/>
              </p14:xfrm>
            </p:contentPart>
          </mc:Choice>
          <mc:Fallback xmlns="">
            <p:pic>
              <p:nvPicPr>
                <p:cNvPr id="60" name="Ink 59">
                  <a:extLst>
                    <a:ext uri="{FF2B5EF4-FFF2-40B4-BE49-F238E27FC236}">
                      <a16:creationId xmlns:a16="http://schemas.microsoft.com/office/drawing/2014/main" id="{0184638F-36EB-F00F-D979-B8BC78CDD25D}"/>
                    </a:ext>
                  </a:extLst>
                </p:cNvPr>
                <p:cNvPicPr/>
                <p:nvPr/>
              </p:nvPicPr>
              <p:blipFill>
                <a:blip r:embed="rId22"/>
                <a:stretch>
                  <a:fillRect/>
                </a:stretch>
              </p:blipFill>
              <p:spPr>
                <a:xfrm>
                  <a:off x="3260804" y="2729682"/>
                  <a:ext cx="133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10D845BB-9049-1129-C672-28E178DEAF41}"/>
                    </a:ext>
                  </a:extLst>
                </p14:cNvPr>
                <p14:cNvContentPartPr/>
                <p14:nvPr/>
              </p14:nvContentPartPr>
              <p14:xfrm>
                <a:off x="3455204" y="2723922"/>
                <a:ext cx="133560" cy="91440"/>
              </p14:xfrm>
            </p:contentPart>
          </mc:Choice>
          <mc:Fallback xmlns="">
            <p:pic>
              <p:nvPicPr>
                <p:cNvPr id="61" name="Ink 60">
                  <a:extLst>
                    <a:ext uri="{FF2B5EF4-FFF2-40B4-BE49-F238E27FC236}">
                      <a16:creationId xmlns:a16="http://schemas.microsoft.com/office/drawing/2014/main" id="{10D845BB-9049-1129-C672-28E178DEAF41}"/>
                    </a:ext>
                  </a:extLst>
                </p:cNvPr>
                <p:cNvPicPr/>
                <p:nvPr/>
              </p:nvPicPr>
              <p:blipFill>
                <a:blip r:embed="rId24"/>
                <a:stretch>
                  <a:fillRect/>
                </a:stretch>
              </p:blipFill>
              <p:spPr>
                <a:xfrm>
                  <a:off x="3449084" y="2717802"/>
                  <a:ext cx="145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0C466A29-D19D-9F2E-54A2-955942526B49}"/>
                    </a:ext>
                  </a:extLst>
                </p14:cNvPr>
                <p14:cNvContentPartPr/>
                <p14:nvPr/>
              </p14:nvContentPartPr>
              <p14:xfrm>
                <a:off x="3547364" y="2669202"/>
                <a:ext cx="21240" cy="45000"/>
              </p14:xfrm>
            </p:contentPart>
          </mc:Choice>
          <mc:Fallback xmlns="">
            <p:pic>
              <p:nvPicPr>
                <p:cNvPr id="62" name="Ink 61">
                  <a:extLst>
                    <a:ext uri="{FF2B5EF4-FFF2-40B4-BE49-F238E27FC236}">
                      <a16:creationId xmlns:a16="http://schemas.microsoft.com/office/drawing/2014/main" id="{0C466A29-D19D-9F2E-54A2-955942526B49}"/>
                    </a:ext>
                  </a:extLst>
                </p:cNvPr>
                <p:cNvPicPr/>
                <p:nvPr/>
              </p:nvPicPr>
              <p:blipFill>
                <a:blip r:embed="rId26"/>
                <a:stretch>
                  <a:fillRect/>
                </a:stretch>
              </p:blipFill>
              <p:spPr>
                <a:xfrm>
                  <a:off x="3541244" y="2663082"/>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3" name="Ink 62">
                  <a:extLst>
                    <a:ext uri="{FF2B5EF4-FFF2-40B4-BE49-F238E27FC236}">
                      <a16:creationId xmlns:a16="http://schemas.microsoft.com/office/drawing/2014/main" id="{A7403FDE-924A-050E-6FD2-D9D59A4EC9A7}"/>
                    </a:ext>
                  </a:extLst>
                </p14:cNvPr>
                <p14:cNvContentPartPr/>
                <p14:nvPr/>
              </p14:nvContentPartPr>
              <p14:xfrm>
                <a:off x="3605324" y="2722842"/>
                <a:ext cx="224280" cy="228600"/>
              </p14:xfrm>
            </p:contentPart>
          </mc:Choice>
          <mc:Fallback xmlns="">
            <p:pic>
              <p:nvPicPr>
                <p:cNvPr id="63" name="Ink 62">
                  <a:extLst>
                    <a:ext uri="{FF2B5EF4-FFF2-40B4-BE49-F238E27FC236}">
                      <a16:creationId xmlns:a16="http://schemas.microsoft.com/office/drawing/2014/main" id="{A7403FDE-924A-050E-6FD2-D9D59A4EC9A7}"/>
                    </a:ext>
                  </a:extLst>
                </p:cNvPr>
                <p:cNvPicPr/>
                <p:nvPr/>
              </p:nvPicPr>
              <p:blipFill>
                <a:blip r:embed="rId28"/>
                <a:stretch>
                  <a:fillRect/>
                </a:stretch>
              </p:blipFill>
              <p:spPr>
                <a:xfrm>
                  <a:off x="3599204" y="2716722"/>
                  <a:ext cx="2365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4" name="Ink 63">
                  <a:extLst>
                    <a:ext uri="{FF2B5EF4-FFF2-40B4-BE49-F238E27FC236}">
                      <a16:creationId xmlns:a16="http://schemas.microsoft.com/office/drawing/2014/main" id="{ECD6D6E1-54F6-F157-DB2B-D4015200C15A}"/>
                    </a:ext>
                  </a:extLst>
                </p14:cNvPr>
                <p14:cNvContentPartPr/>
                <p14:nvPr/>
              </p14:nvContentPartPr>
              <p14:xfrm>
                <a:off x="2625764" y="2961162"/>
                <a:ext cx="163800" cy="94320"/>
              </p14:xfrm>
            </p:contentPart>
          </mc:Choice>
          <mc:Fallback xmlns="">
            <p:pic>
              <p:nvPicPr>
                <p:cNvPr id="64" name="Ink 63">
                  <a:extLst>
                    <a:ext uri="{FF2B5EF4-FFF2-40B4-BE49-F238E27FC236}">
                      <a16:creationId xmlns:a16="http://schemas.microsoft.com/office/drawing/2014/main" id="{ECD6D6E1-54F6-F157-DB2B-D4015200C15A}"/>
                    </a:ext>
                  </a:extLst>
                </p:cNvPr>
                <p:cNvPicPr/>
                <p:nvPr/>
              </p:nvPicPr>
              <p:blipFill>
                <a:blip r:embed="rId30"/>
                <a:stretch>
                  <a:fillRect/>
                </a:stretch>
              </p:blipFill>
              <p:spPr>
                <a:xfrm>
                  <a:off x="2619644" y="2955042"/>
                  <a:ext cx="176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5" name="Ink 64">
                  <a:extLst>
                    <a:ext uri="{FF2B5EF4-FFF2-40B4-BE49-F238E27FC236}">
                      <a16:creationId xmlns:a16="http://schemas.microsoft.com/office/drawing/2014/main" id="{1021F116-B037-B325-3FB2-46FA7B91E425}"/>
                    </a:ext>
                  </a:extLst>
                </p14:cNvPr>
                <p14:cNvContentPartPr/>
                <p14:nvPr/>
              </p14:nvContentPartPr>
              <p14:xfrm>
                <a:off x="2818724" y="2974122"/>
                <a:ext cx="47160" cy="79560"/>
              </p14:xfrm>
            </p:contentPart>
          </mc:Choice>
          <mc:Fallback xmlns="">
            <p:pic>
              <p:nvPicPr>
                <p:cNvPr id="65" name="Ink 64">
                  <a:extLst>
                    <a:ext uri="{FF2B5EF4-FFF2-40B4-BE49-F238E27FC236}">
                      <a16:creationId xmlns:a16="http://schemas.microsoft.com/office/drawing/2014/main" id="{1021F116-B037-B325-3FB2-46FA7B91E425}"/>
                    </a:ext>
                  </a:extLst>
                </p:cNvPr>
                <p:cNvPicPr/>
                <p:nvPr/>
              </p:nvPicPr>
              <p:blipFill>
                <a:blip r:embed="rId32"/>
                <a:stretch>
                  <a:fillRect/>
                </a:stretch>
              </p:blipFill>
              <p:spPr>
                <a:xfrm>
                  <a:off x="2812604" y="2968002"/>
                  <a:ext cx="59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6" name="Ink 65">
                  <a:extLst>
                    <a:ext uri="{FF2B5EF4-FFF2-40B4-BE49-F238E27FC236}">
                      <a16:creationId xmlns:a16="http://schemas.microsoft.com/office/drawing/2014/main" id="{E04F8638-8F6C-C7A7-1771-923C2D864BC9}"/>
                    </a:ext>
                  </a:extLst>
                </p14:cNvPr>
                <p14:cNvContentPartPr/>
                <p14:nvPr/>
              </p14:nvContentPartPr>
              <p14:xfrm>
                <a:off x="2899724" y="2913282"/>
                <a:ext cx="65880" cy="145800"/>
              </p14:xfrm>
            </p:contentPart>
          </mc:Choice>
          <mc:Fallback xmlns="">
            <p:pic>
              <p:nvPicPr>
                <p:cNvPr id="66" name="Ink 65">
                  <a:extLst>
                    <a:ext uri="{FF2B5EF4-FFF2-40B4-BE49-F238E27FC236}">
                      <a16:creationId xmlns:a16="http://schemas.microsoft.com/office/drawing/2014/main" id="{E04F8638-8F6C-C7A7-1771-923C2D864BC9}"/>
                    </a:ext>
                  </a:extLst>
                </p:cNvPr>
                <p:cNvPicPr/>
                <p:nvPr/>
              </p:nvPicPr>
              <p:blipFill>
                <a:blip r:embed="rId34"/>
                <a:stretch>
                  <a:fillRect/>
                </a:stretch>
              </p:blipFill>
              <p:spPr>
                <a:xfrm>
                  <a:off x="2893604" y="2907162"/>
                  <a:ext cx="78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 name="Ink 66">
                  <a:extLst>
                    <a:ext uri="{FF2B5EF4-FFF2-40B4-BE49-F238E27FC236}">
                      <a16:creationId xmlns:a16="http://schemas.microsoft.com/office/drawing/2014/main" id="{79ABA53C-C2CF-55D7-1420-729F116D4126}"/>
                    </a:ext>
                  </a:extLst>
                </p14:cNvPr>
                <p14:cNvContentPartPr/>
                <p14:nvPr/>
              </p14:nvContentPartPr>
              <p14:xfrm>
                <a:off x="2993684" y="2959722"/>
                <a:ext cx="77040" cy="87840"/>
              </p14:xfrm>
            </p:contentPart>
          </mc:Choice>
          <mc:Fallback xmlns="">
            <p:pic>
              <p:nvPicPr>
                <p:cNvPr id="67" name="Ink 66">
                  <a:extLst>
                    <a:ext uri="{FF2B5EF4-FFF2-40B4-BE49-F238E27FC236}">
                      <a16:creationId xmlns:a16="http://schemas.microsoft.com/office/drawing/2014/main" id="{79ABA53C-C2CF-55D7-1420-729F116D4126}"/>
                    </a:ext>
                  </a:extLst>
                </p:cNvPr>
                <p:cNvPicPr/>
                <p:nvPr/>
              </p:nvPicPr>
              <p:blipFill>
                <a:blip r:embed="rId36"/>
                <a:stretch>
                  <a:fillRect/>
                </a:stretch>
              </p:blipFill>
              <p:spPr>
                <a:xfrm>
                  <a:off x="2987564" y="2953602"/>
                  <a:ext cx="89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8" name="Ink 67">
                  <a:extLst>
                    <a:ext uri="{FF2B5EF4-FFF2-40B4-BE49-F238E27FC236}">
                      <a16:creationId xmlns:a16="http://schemas.microsoft.com/office/drawing/2014/main" id="{E9B5F6B4-3C45-B953-9AE6-F3B4A53FB0A4}"/>
                    </a:ext>
                  </a:extLst>
                </p14:cNvPr>
                <p14:cNvContentPartPr/>
                <p14:nvPr/>
              </p14:nvContentPartPr>
              <p14:xfrm>
                <a:off x="3094484" y="2915082"/>
                <a:ext cx="9360" cy="135720"/>
              </p14:xfrm>
            </p:contentPart>
          </mc:Choice>
          <mc:Fallback xmlns="">
            <p:pic>
              <p:nvPicPr>
                <p:cNvPr id="68" name="Ink 67">
                  <a:extLst>
                    <a:ext uri="{FF2B5EF4-FFF2-40B4-BE49-F238E27FC236}">
                      <a16:creationId xmlns:a16="http://schemas.microsoft.com/office/drawing/2014/main" id="{E9B5F6B4-3C45-B953-9AE6-F3B4A53FB0A4}"/>
                    </a:ext>
                  </a:extLst>
                </p:cNvPr>
                <p:cNvPicPr/>
                <p:nvPr/>
              </p:nvPicPr>
              <p:blipFill>
                <a:blip r:embed="rId38"/>
                <a:stretch>
                  <a:fillRect/>
                </a:stretch>
              </p:blipFill>
              <p:spPr>
                <a:xfrm>
                  <a:off x="3088364" y="2908962"/>
                  <a:ext cx="216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9" name="Ink 68">
                  <a:extLst>
                    <a:ext uri="{FF2B5EF4-FFF2-40B4-BE49-F238E27FC236}">
                      <a16:creationId xmlns:a16="http://schemas.microsoft.com/office/drawing/2014/main" id="{58DBA96A-39D8-5DBF-F4E7-269F7FCFE9D6}"/>
                    </a:ext>
                  </a:extLst>
                </p14:cNvPr>
                <p14:cNvContentPartPr/>
                <p14:nvPr/>
              </p14:nvContentPartPr>
              <p14:xfrm>
                <a:off x="3138764" y="2949282"/>
                <a:ext cx="54720" cy="96840"/>
              </p14:xfrm>
            </p:contentPart>
          </mc:Choice>
          <mc:Fallback xmlns="">
            <p:pic>
              <p:nvPicPr>
                <p:cNvPr id="69" name="Ink 68">
                  <a:extLst>
                    <a:ext uri="{FF2B5EF4-FFF2-40B4-BE49-F238E27FC236}">
                      <a16:creationId xmlns:a16="http://schemas.microsoft.com/office/drawing/2014/main" id="{58DBA96A-39D8-5DBF-F4E7-269F7FCFE9D6}"/>
                    </a:ext>
                  </a:extLst>
                </p:cNvPr>
                <p:cNvPicPr/>
                <p:nvPr/>
              </p:nvPicPr>
              <p:blipFill>
                <a:blip r:embed="rId40"/>
                <a:stretch>
                  <a:fillRect/>
                </a:stretch>
              </p:blipFill>
              <p:spPr>
                <a:xfrm>
                  <a:off x="3132644" y="2943162"/>
                  <a:ext cx="66960"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71" name="Ink 70">
                <a:extLst>
                  <a:ext uri="{FF2B5EF4-FFF2-40B4-BE49-F238E27FC236}">
                    <a16:creationId xmlns:a16="http://schemas.microsoft.com/office/drawing/2014/main" id="{DE2B577F-5D73-582A-DDAD-40EE2A6ECD01}"/>
                  </a:ext>
                </a:extLst>
              </p14:cNvPr>
              <p14:cNvContentPartPr/>
              <p14:nvPr/>
            </p14:nvContentPartPr>
            <p14:xfrm>
              <a:off x="2867684" y="3657402"/>
              <a:ext cx="90000" cy="360"/>
            </p14:xfrm>
          </p:contentPart>
        </mc:Choice>
        <mc:Fallback xmlns="">
          <p:pic>
            <p:nvPicPr>
              <p:cNvPr id="71" name="Ink 70">
                <a:extLst>
                  <a:ext uri="{FF2B5EF4-FFF2-40B4-BE49-F238E27FC236}">
                    <a16:creationId xmlns:a16="http://schemas.microsoft.com/office/drawing/2014/main" id="{DE2B577F-5D73-582A-DDAD-40EE2A6ECD01}"/>
                  </a:ext>
                </a:extLst>
              </p:cNvPr>
              <p:cNvPicPr/>
              <p:nvPr/>
            </p:nvPicPr>
            <p:blipFill>
              <a:blip r:embed="rId42"/>
              <a:stretch>
                <a:fillRect/>
              </a:stretch>
            </p:blipFill>
            <p:spPr>
              <a:xfrm>
                <a:off x="2861564" y="3651282"/>
                <a:ext cx="102240" cy="12600"/>
              </a:xfrm>
              <a:prstGeom prst="rect">
                <a:avLst/>
              </a:prstGeom>
            </p:spPr>
          </p:pic>
        </mc:Fallback>
      </mc:AlternateContent>
      <p:grpSp>
        <p:nvGrpSpPr>
          <p:cNvPr id="96" name="Group 95">
            <a:extLst>
              <a:ext uri="{FF2B5EF4-FFF2-40B4-BE49-F238E27FC236}">
                <a16:creationId xmlns:a16="http://schemas.microsoft.com/office/drawing/2014/main" id="{A1FC3405-4060-4B01-BEB6-0BF7F1A721CD}"/>
              </a:ext>
            </a:extLst>
          </p:cNvPr>
          <p:cNvGrpSpPr/>
          <p:nvPr/>
        </p:nvGrpSpPr>
        <p:grpSpPr>
          <a:xfrm>
            <a:off x="3224444" y="3415842"/>
            <a:ext cx="1420920" cy="379800"/>
            <a:chOff x="3224444" y="3415842"/>
            <a:chExt cx="1420920" cy="379800"/>
          </a:xfrm>
        </p:grpSpPr>
        <mc:AlternateContent xmlns:mc="http://schemas.openxmlformats.org/markup-compatibility/2006" xmlns:p14="http://schemas.microsoft.com/office/powerpoint/2010/main">
          <mc:Choice Requires="p14">
            <p:contentPart p14:bwMode="auto" r:id="rId43">
              <p14:nvContentPartPr>
                <p14:cNvPr id="72" name="Ink 71">
                  <a:extLst>
                    <a:ext uri="{FF2B5EF4-FFF2-40B4-BE49-F238E27FC236}">
                      <a16:creationId xmlns:a16="http://schemas.microsoft.com/office/drawing/2014/main" id="{B184E794-3F88-55B5-7917-5DAADC14466C}"/>
                    </a:ext>
                  </a:extLst>
                </p14:cNvPr>
                <p14:cNvContentPartPr/>
                <p14:nvPr/>
              </p14:nvContentPartPr>
              <p14:xfrm>
                <a:off x="3224444" y="3450402"/>
                <a:ext cx="360" cy="134280"/>
              </p14:xfrm>
            </p:contentPart>
          </mc:Choice>
          <mc:Fallback xmlns="">
            <p:pic>
              <p:nvPicPr>
                <p:cNvPr id="72" name="Ink 71">
                  <a:extLst>
                    <a:ext uri="{FF2B5EF4-FFF2-40B4-BE49-F238E27FC236}">
                      <a16:creationId xmlns:a16="http://schemas.microsoft.com/office/drawing/2014/main" id="{B184E794-3F88-55B5-7917-5DAADC14466C}"/>
                    </a:ext>
                  </a:extLst>
                </p:cNvPr>
                <p:cNvPicPr/>
                <p:nvPr/>
              </p:nvPicPr>
              <p:blipFill>
                <a:blip r:embed="rId44"/>
                <a:stretch>
                  <a:fillRect/>
                </a:stretch>
              </p:blipFill>
              <p:spPr>
                <a:xfrm>
                  <a:off x="3218324" y="3444282"/>
                  <a:ext cx="12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3" name="Ink 72">
                  <a:extLst>
                    <a:ext uri="{FF2B5EF4-FFF2-40B4-BE49-F238E27FC236}">
                      <a16:creationId xmlns:a16="http://schemas.microsoft.com/office/drawing/2014/main" id="{C3AE01D8-9CD2-917F-AB0E-3262F10C3983}"/>
                    </a:ext>
                  </a:extLst>
                </p14:cNvPr>
                <p14:cNvContentPartPr/>
                <p14:nvPr/>
              </p14:nvContentPartPr>
              <p14:xfrm>
                <a:off x="3230924" y="3463722"/>
                <a:ext cx="59760" cy="133200"/>
              </p14:xfrm>
            </p:contentPart>
          </mc:Choice>
          <mc:Fallback xmlns="">
            <p:pic>
              <p:nvPicPr>
                <p:cNvPr id="73" name="Ink 72">
                  <a:extLst>
                    <a:ext uri="{FF2B5EF4-FFF2-40B4-BE49-F238E27FC236}">
                      <a16:creationId xmlns:a16="http://schemas.microsoft.com/office/drawing/2014/main" id="{C3AE01D8-9CD2-917F-AB0E-3262F10C3983}"/>
                    </a:ext>
                  </a:extLst>
                </p:cNvPr>
                <p:cNvPicPr/>
                <p:nvPr/>
              </p:nvPicPr>
              <p:blipFill>
                <a:blip r:embed="rId46"/>
                <a:stretch>
                  <a:fillRect/>
                </a:stretch>
              </p:blipFill>
              <p:spPr>
                <a:xfrm>
                  <a:off x="3224804" y="3457602"/>
                  <a:ext cx="72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4" name="Ink 73">
                  <a:extLst>
                    <a:ext uri="{FF2B5EF4-FFF2-40B4-BE49-F238E27FC236}">
                      <a16:creationId xmlns:a16="http://schemas.microsoft.com/office/drawing/2014/main" id="{A20EBC51-8335-699E-152F-FE72A33FD740}"/>
                    </a:ext>
                  </a:extLst>
                </p14:cNvPr>
                <p14:cNvContentPartPr/>
                <p14:nvPr/>
              </p14:nvContentPartPr>
              <p14:xfrm>
                <a:off x="3325604" y="3487482"/>
                <a:ext cx="92880" cy="94320"/>
              </p14:xfrm>
            </p:contentPart>
          </mc:Choice>
          <mc:Fallback xmlns="">
            <p:pic>
              <p:nvPicPr>
                <p:cNvPr id="74" name="Ink 73">
                  <a:extLst>
                    <a:ext uri="{FF2B5EF4-FFF2-40B4-BE49-F238E27FC236}">
                      <a16:creationId xmlns:a16="http://schemas.microsoft.com/office/drawing/2014/main" id="{A20EBC51-8335-699E-152F-FE72A33FD740}"/>
                    </a:ext>
                  </a:extLst>
                </p:cNvPr>
                <p:cNvPicPr/>
                <p:nvPr/>
              </p:nvPicPr>
              <p:blipFill>
                <a:blip r:embed="rId48"/>
                <a:stretch>
                  <a:fillRect/>
                </a:stretch>
              </p:blipFill>
              <p:spPr>
                <a:xfrm>
                  <a:off x="3319484" y="3481362"/>
                  <a:ext cx="105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5" name="Ink 74">
                  <a:extLst>
                    <a:ext uri="{FF2B5EF4-FFF2-40B4-BE49-F238E27FC236}">
                      <a16:creationId xmlns:a16="http://schemas.microsoft.com/office/drawing/2014/main" id="{2139F3A8-3935-076C-4BE2-5185A15918A4}"/>
                    </a:ext>
                  </a:extLst>
                </p14:cNvPr>
                <p14:cNvContentPartPr/>
                <p14:nvPr/>
              </p14:nvContentPartPr>
              <p14:xfrm>
                <a:off x="3426764" y="3488202"/>
                <a:ext cx="53640" cy="84960"/>
              </p14:xfrm>
            </p:contentPart>
          </mc:Choice>
          <mc:Fallback xmlns="">
            <p:pic>
              <p:nvPicPr>
                <p:cNvPr id="75" name="Ink 74">
                  <a:extLst>
                    <a:ext uri="{FF2B5EF4-FFF2-40B4-BE49-F238E27FC236}">
                      <a16:creationId xmlns:a16="http://schemas.microsoft.com/office/drawing/2014/main" id="{2139F3A8-3935-076C-4BE2-5185A15918A4}"/>
                    </a:ext>
                  </a:extLst>
                </p:cNvPr>
                <p:cNvPicPr/>
                <p:nvPr/>
              </p:nvPicPr>
              <p:blipFill>
                <a:blip r:embed="rId50"/>
                <a:stretch>
                  <a:fillRect/>
                </a:stretch>
              </p:blipFill>
              <p:spPr>
                <a:xfrm>
                  <a:off x="3420644" y="3482082"/>
                  <a:ext cx="65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6" name="Ink 75">
                  <a:extLst>
                    <a:ext uri="{FF2B5EF4-FFF2-40B4-BE49-F238E27FC236}">
                      <a16:creationId xmlns:a16="http://schemas.microsoft.com/office/drawing/2014/main" id="{D1ABC0CC-C038-F4B9-7955-32DA8F86BF5C}"/>
                    </a:ext>
                  </a:extLst>
                </p14:cNvPr>
                <p14:cNvContentPartPr/>
                <p14:nvPr/>
              </p14:nvContentPartPr>
              <p14:xfrm>
                <a:off x="3535844" y="3451122"/>
                <a:ext cx="360" cy="145800"/>
              </p14:xfrm>
            </p:contentPart>
          </mc:Choice>
          <mc:Fallback xmlns="">
            <p:pic>
              <p:nvPicPr>
                <p:cNvPr id="76" name="Ink 75">
                  <a:extLst>
                    <a:ext uri="{FF2B5EF4-FFF2-40B4-BE49-F238E27FC236}">
                      <a16:creationId xmlns:a16="http://schemas.microsoft.com/office/drawing/2014/main" id="{D1ABC0CC-C038-F4B9-7955-32DA8F86BF5C}"/>
                    </a:ext>
                  </a:extLst>
                </p:cNvPr>
                <p:cNvPicPr/>
                <p:nvPr/>
              </p:nvPicPr>
              <p:blipFill>
                <a:blip r:embed="rId52"/>
                <a:stretch>
                  <a:fillRect/>
                </a:stretch>
              </p:blipFill>
              <p:spPr>
                <a:xfrm>
                  <a:off x="3529724" y="3445002"/>
                  <a:ext cx="12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7" name="Ink 76">
                  <a:extLst>
                    <a:ext uri="{FF2B5EF4-FFF2-40B4-BE49-F238E27FC236}">
                      <a16:creationId xmlns:a16="http://schemas.microsoft.com/office/drawing/2014/main" id="{4F80CC60-9873-AE7A-8D61-0E146EADCF4D}"/>
                    </a:ext>
                  </a:extLst>
                </p14:cNvPr>
                <p14:cNvContentPartPr/>
                <p14:nvPr/>
              </p14:nvContentPartPr>
              <p14:xfrm>
                <a:off x="3487604" y="3511242"/>
                <a:ext cx="100800" cy="9000"/>
              </p14:xfrm>
            </p:contentPart>
          </mc:Choice>
          <mc:Fallback xmlns="">
            <p:pic>
              <p:nvPicPr>
                <p:cNvPr id="77" name="Ink 76">
                  <a:extLst>
                    <a:ext uri="{FF2B5EF4-FFF2-40B4-BE49-F238E27FC236}">
                      <a16:creationId xmlns:a16="http://schemas.microsoft.com/office/drawing/2014/main" id="{4F80CC60-9873-AE7A-8D61-0E146EADCF4D}"/>
                    </a:ext>
                  </a:extLst>
                </p:cNvPr>
                <p:cNvPicPr/>
                <p:nvPr/>
              </p:nvPicPr>
              <p:blipFill>
                <a:blip r:embed="rId54"/>
                <a:stretch>
                  <a:fillRect/>
                </a:stretch>
              </p:blipFill>
              <p:spPr>
                <a:xfrm>
                  <a:off x="3481484" y="3505122"/>
                  <a:ext cx="113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8" name="Ink 77">
                  <a:extLst>
                    <a:ext uri="{FF2B5EF4-FFF2-40B4-BE49-F238E27FC236}">
                      <a16:creationId xmlns:a16="http://schemas.microsoft.com/office/drawing/2014/main" id="{90A5CD54-3BAD-3B5A-4D3A-3FF8D4EEAC0D}"/>
                    </a:ext>
                  </a:extLst>
                </p14:cNvPr>
                <p14:cNvContentPartPr/>
                <p14:nvPr/>
              </p14:nvContentPartPr>
              <p14:xfrm>
                <a:off x="3734204" y="3430242"/>
                <a:ext cx="73080" cy="144720"/>
              </p14:xfrm>
            </p:contentPart>
          </mc:Choice>
          <mc:Fallback xmlns="">
            <p:pic>
              <p:nvPicPr>
                <p:cNvPr id="78" name="Ink 77">
                  <a:extLst>
                    <a:ext uri="{FF2B5EF4-FFF2-40B4-BE49-F238E27FC236}">
                      <a16:creationId xmlns:a16="http://schemas.microsoft.com/office/drawing/2014/main" id="{90A5CD54-3BAD-3B5A-4D3A-3FF8D4EEAC0D}"/>
                    </a:ext>
                  </a:extLst>
                </p:cNvPr>
                <p:cNvPicPr/>
                <p:nvPr/>
              </p:nvPicPr>
              <p:blipFill>
                <a:blip r:embed="rId56"/>
                <a:stretch>
                  <a:fillRect/>
                </a:stretch>
              </p:blipFill>
              <p:spPr>
                <a:xfrm>
                  <a:off x="3728084" y="3424122"/>
                  <a:ext cx="85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9" name="Ink 78">
                  <a:extLst>
                    <a:ext uri="{FF2B5EF4-FFF2-40B4-BE49-F238E27FC236}">
                      <a16:creationId xmlns:a16="http://schemas.microsoft.com/office/drawing/2014/main" id="{B8A32072-0FD5-D50E-A467-8278C08C205C}"/>
                    </a:ext>
                  </a:extLst>
                </p14:cNvPr>
                <p14:cNvContentPartPr/>
                <p14:nvPr/>
              </p14:nvContentPartPr>
              <p14:xfrm>
                <a:off x="3820604" y="3499722"/>
                <a:ext cx="43920" cy="174600"/>
              </p14:xfrm>
            </p:contentPart>
          </mc:Choice>
          <mc:Fallback xmlns="">
            <p:pic>
              <p:nvPicPr>
                <p:cNvPr id="79" name="Ink 78">
                  <a:extLst>
                    <a:ext uri="{FF2B5EF4-FFF2-40B4-BE49-F238E27FC236}">
                      <a16:creationId xmlns:a16="http://schemas.microsoft.com/office/drawing/2014/main" id="{B8A32072-0FD5-D50E-A467-8278C08C205C}"/>
                    </a:ext>
                  </a:extLst>
                </p:cNvPr>
                <p:cNvPicPr/>
                <p:nvPr/>
              </p:nvPicPr>
              <p:blipFill>
                <a:blip r:embed="rId58"/>
                <a:stretch>
                  <a:fillRect/>
                </a:stretch>
              </p:blipFill>
              <p:spPr>
                <a:xfrm>
                  <a:off x="3814484" y="3493602"/>
                  <a:ext cx="56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0" name="Ink 79">
                  <a:extLst>
                    <a:ext uri="{FF2B5EF4-FFF2-40B4-BE49-F238E27FC236}">
                      <a16:creationId xmlns:a16="http://schemas.microsoft.com/office/drawing/2014/main" id="{8B2F915B-F4F7-7538-B636-B20259CEDC2C}"/>
                    </a:ext>
                  </a:extLst>
                </p14:cNvPr>
                <p14:cNvContentPartPr/>
                <p14:nvPr/>
              </p14:nvContentPartPr>
              <p14:xfrm>
                <a:off x="3911684" y="3486042"/>
                <a:ext cx="18000" cy="143640"/>
              </p14:xfrm>
            </p:contentPart>
          </mc:Choice>
          <mc:Fallback xmlns="">
            <p:pic>
              <p:nvPicPr>
                <p:cNvPr id="80" name="Ink 79">
                  <a:extLst>
                    <a:ext uri="{FF2B5EF4-FFF2-40B4-BE49-F238E27FC236}">
                      <a16:creationId xmlns:a16="http://schemas.microsoft.com/office/drawing/2014/main" id="{8B2F915B-F4F7-7538-B636-B20259CEDC2C}"/>
                    </a:ext>
                  </a:extLst>
                </p:cNvPr>
                <p:cNvPicPr/>
                <p:nvPr/>
              </p:nvPicPr>
              <p:blipFill>
                <a:blip r:embed="rId60"/>
                <a:stretch>
                  <a:fillRect/>
                </a:stretch>
              </p:blipFill>
              <p:spPr>
                <a:xfrm>
                  <a:off x="3905564" y="3479922"/>
                  <a:ext cx="30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1" name="Ink 80">
                  <a:extLst>
                    <a:ext uri="{FF2B5EF4-FFF2-40B4-BE49-F238E27FC236}">
                      <a16:creationId xmlns:a16="http://schemas.microsoft.com/office/drawing/2014/main" id="{E3152A05-C50E-4FA5-AE79-1FDDD78468A5}"/>
                    </a:ext>
                  </a:extLst>
                </p14:cNvPr>
                <p14:cNvContentPartPr/>
                <p14:nvPr/>
              </p14:nvContentPartPr>
              <p14:xfrm>
                <a:off x="3924284" y="3479562"/>
                <a:ext cx="52920" cy="68760"/>
              </p14:xfrm>
            </p:contentPart>
          </mc:Choice>
          <mc:Fallback xmlns="">
            <p:pic>
              <p:nvPicPr>
                <p:cNvPr id="81" name="Ink 80">
                  <a:extLst>
                    <a:ext uri="{FF2B5EF4-FFF2-40B4-BE49-F238E27FC236}">
                      <a16:creationId xmlns:a16="http://schemas.microsoft.com/office/drawing/2014/main" id="{E3152A05-C50E-4FA5-AE79-1FDDD78468A5}"/>
                    </a:ext>
                  </a:extLst>
                </p:cNvPr>
                <p:cNvPicPr/>
                <p:nvPr/>
              </p:nvPicPr>
              <p:blipFill>
                <a:blip r:embed="rId62"/>
                <a:stretch>
                  <a:fillRect/>
                </a:stretch>
              </p:blipFill>
              <p:spPr>
                <a:xfrm>
                  <a:off x="3918164" y="3473442"/>
                  <a:ext cx="65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2" name="Ink 81">
                  <a:extLst>
                    <a:ext uri="{FF2B5EF4-FFF2-40B4-BE49-F238E27FC236}">
                      <a16:creationId xmlns:a16="http://schemas.microsoft.com/office/drawing/2014/main" id="{528F1484-9469-962B-1886-D06EBAA93690}"/>
                    </a:ext>
                  </a:extLst>
                </p14:cNvPr>
                <p14:cNvContentPartPr/>
                <p14:nvPr/>
              </p14:nvContentPartPr>
              <p14:xfrm>
                <a:off x="3992324" y="3469122"/>
                <a:ext cx="167040" cy="109440"/>
              </p14:xfrm>
            </p:contentPart>
          </mc:Choice>
          <mc:Fallback xmlns="">
            <p:pic>
              <p:nvPicPr>
                <p:cNvPr id="82" name="Ink 81">
                  <a:extLst>
                    <a:ext uri="{FF2B5EF4-FFF2-40B4-BE49-F238E27FC236}">
                      <a16:creationId xmlns:a16="http://schemas.microsoft.com/office/drawing/2014/main" id="{528F1484-9469-962B-1886-D06EBAA93690}"/>
                    </a:ext>
                  </a:extLst>
                </p:cNvPr>
                <p:cNvPicPr/>
                <p:nvPr/>
              </p:nvPicPr>
              <p:blipFill>
                <a:blip r:embed="rId64"/>
                <a:stretch>
                  <a:fillRect/>
                </a:stretch>
              </p:blipFill>
              <p:spPr>
                <a:xfrm>
                  <a:off x="3986204" y="3463002"/>
                  <a:ext cx="1792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5" name="Ink 84">
                  <a:extLst>
                    <a:ext uri="{FF2B5EF4-FFF2-40B4-BE49-F238E27FC236}">
                      <a16:creationId xmlns:a16="http://schemas.microsoft.com/office/drawing/2014/main" id="{E28B9F58-9048-A52E-A411-A9655BDF286F}"/>
                    </a:ext>
                  </a:extLst>
                </p14:cNvPr>
                <p14:cNvContentPartPr/>
                <p14:nvPr/>
              </p14:nvContentPartPr>
              <p14:xfrm>
                <a:off x="4196804" y="3427362"/>
                <a:ext cx="53640" cy="162000"/>
              </p14:xfrm>
            </p:contentPart>
          </mc:Choice>
          <mc:Fallback xmlns="">
            <p:pic>
              <p:nvPicPr>
                <p:cNvPr id="85" name="Ink 84">
                  <a:extLst>
                    <a:ext uri="{FF2B5EF4-FFF2-40B4-BE49-F238E27FC236}">
                      <a16:creationId xmlns:a16="http://schemas.microsoft.com/office/drawing/2014/main" id="{E28B9F58-9048-A52E-A411-A9655BDF286F}"/>
                    </a:ext>
                  </a:extLst>
                </p:cNvPr>
                <p:cNvPicPr/>
                <p:nvPr/>
              </p:nvPicPr>
              <p:blipFill>
                <a:blip r:embed="rId66"/>
                <a:stretch>
                  <a:fillRect/>
                </a:stretch>
              </p:blipFill>
              <p:spPr>
                <a:xfrm>
                  <a:off x="4190684" y="3421242"/>
                  <a:ext cx="65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6" name="Ink 85">
                  <a:extLst>
                    <a:ext uri="{FF2B5EF4-FFF2-40B4-BE49-F238E27FC236}">
                      <a16:creationId xmlns:a16="http://schemas.microsoft.com/office/drawing/2014/main" id="{9F83B247-67AE-43E7-181E-E531F444F3B2}"/>
                    </a:ext>
                  </a:extLst>
                </p14:cNvPr>
                <p14:cNvContentPartPr/>
                <p14:nvPr/>
              </p14:nvContentPartPr>
              <p14:xfrm>
                <a:off x="4167284" y="3499362"/>
                <a:ext cx="74520" cy="8640"/>
              </p14:xfrm>
            </p:contentPart>
          </mc:Choice>
          <mc:Fallback xmlns="">
            <p:pic>
              <p:nvPicPr>
                <p:cNvPr id="86" name="Ink 85">
                  <a:extLst>
                    <a:ext uri="{FF2B5EF4-FFF2-40B4-BE49-F238E27FC236}">
                      <a16:creationId xmlns:a16="http://schemas.microsoft.com/office/drawing/2014/main" id="{9F83B247-67AE-43E7-181E-E531F444F3B2}"/>
                    </a:ext>
                  </a:extLst>
                </p:cNvPr>
                <p:cNvPicPr/>
                <p:nvPr/>
              </p:nvPicPr>
              <p:blipFill>
                <a:blip r:embed="rId68"/>
                <a:stretch>
                  <a:fillRect/>
                </a:stretch>
              </p:blipFill>
              <p:spPr>
                <a:xfrm>
                  <a:off x="4161164" y="3493242"/>
                  <a:ext cx="86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7" name="Ink 86">
                  <a:extLst>
                    <a:ext uri="{FF2B5EF4-FFF2-40B4-BE49-F238E27FC236}">
                      <a16:creationId xmlns:a16="http://schemas.microsoft.com/office/drawing/2014/main" id="{567B4807-87E1-8204-D685-38FF72812254}"/>
                    </a:ext>
                  </a:extLst>
                </p14:cNvPr>
                <p14:cNvContentPartPr/>
                <p14:nvPr/>
              </p14:nvContentPartPr>
              <p14:xfrm>
                <a:off x="4267724" y="3493602"/>
                <a:ext cx="45000" cy="60480"/>
              </p14:xfrm>
            </p:contentPart>
          </mc:Choice>
          <mc:Fallback xmlns="">
            <p:pic>
              <p:nvPicPr>
                <p:cNvPr id="87" name="Ink 86">
                  <a:extLst>
                    <a:ext uri="{FF2B5EF4-FFF2-40B4-BE49-F238E27FC236}">
                      <a16:creationId xmlns:a16="http://schemas.microsoft.com/office/drawing/2014/main" id="{567B4807-87E1-8204-D685-38FF72812254}"/>
                    </a:ext>
                  </a:extLst>
                </p:cNvPr>
                <p:cNvPicPr/>
                <p:nvPr/>
              </p:nvPicPr>
              <p:blipFill>
                <a:blip r:embed="rId70"/>
                <a:stretch>
                  <a:fillRect/>
                </a:stretch>
              </p:blipFill>
              <p:spPr>
                <a:xfrm>
                  <a:off x="4261604" y="3487482"/>
                  <a:ext cx="572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8" name="Ink 87">
                  <a:extLst>
                    <a:ext uri="{FF2B5EF4-FFF2-40B4-BE49-F238E27FC236}">
                      <a16:creationId xmlns:a16="http://schemas.microsoft.com/office/drawing/2014/main" id="{9BF1EFA6-7C27-6D79-6248-10BFAE45B3D7}"/>
                    </a:ext>
                  </a:extLst>
                </p14:cNvPr>
                <p14:cNvContentPartPr/>
                <p14:nvPr/>
              </p14:nvContentPartPr>
              <p14:xfrm>
                <a:off x="4336484" y="3475962"/>
                <a:ext cx="142560" cy="93240"/>
              </p14:xfrm>
            </p:contentPart>
          </mc:Choice>
          <mc:Fallback xmlns="">
            <p:pic>
              <p:nvPicPr>
                <p:cNvPr id="88" name="Ink 87">
                  <a:extLst>
                    <a:ext uri="{FF2B5EF4-FFF2-40B4-BE49-F238E27FC236}">
                      <a16:creationId xmlns:a16="http://schemas.microsoft.com/office/drawing/2014/main" id="{9BF1EFA6-7C27-6D79-6248-10BFAE45B3D7}"/>
                    </a:ext>
                  </a:extLst>
                </p:cNvPr>
                <p:cNvPicPr/>
                <p:nvPr/>
              </p:nvPicPr>
              <p:blipFill>
                <a:blip r:embed="rId72"/>
                <a:stretch>
                  <a:fillRect/>
                </a:stretch>
              </p:blipFill>
              <p:spPr>
                <a:xfrm>
                  <a:off x="4330364" y="3469842"/>
                  <a:ext cx="154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9" name="Ink 88">
                  <a:extLst>
                    <a:ext uri="{FF2B5EF4-FFF2-40B4-BE49-F238E27FC236}">
                      <a16:creationId xmlns:a16="http://schemas.microsoft.com/office/drawing/2014/main" id="{E4AEAC5D-B0FB-6982-ECE2-83036C7EA4B2}"/>
                    </a:ext>
                  </a:extLst>
                </p14:cNvPr>
                <p14:cNvContentPartPr/>
                <p14:nvPr/>
              </p14:nvContentPartPr>
              <p14:xfrm>
                <a:off x="4503524" y="3415842"/>
                <a:ext cx="141840" cy="141120"/>
              </p14:xfrm>
            </p:contentPart>
          </mc:Choice>
          <mc:Fallback xmlns="">
            <p:pic>
              <p:nvPicPr>
                <p:cNvPr id="89" name="Ink 88">
                  <a:extLst>
                    <a:ext uri="{FF2B5EF4-FFF2-40B4-BE49-F238E27FC236}">
                      <a16:creationId xmlns:a16="http://schemas.microsoft.com/office/drawing/2014/main" id="{E4AEAC5D-B0FB-6982-ECE2-83036C7EA4B2}"/>
                    </a:ext>
                  </a:extLst>
                </p:cNvPr>
                <p:cNvPicPr/>
                <p:nvPr/>
              </p:nvPicPr>
              <p:blipFill>
                <a:blip r:embed="rId74"/>
                <a:stretch>
                  <a:fillRect/>
                </a:stretch>
              </p:blipFill>
              <p:spPr>
                <a:xfrm>
                  <a:off x="4497404" y="3409722"/>
                  <a:ext cx="154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1" name="Ink 90">
                  <a:extLst>
                    <a:ext uri="{FF2B5EF4-FFF2-40B4-BE49-F238E27FC236}">
                      <a16:creationId xmlns:a16="http://schemas.microsoft.com/office/drawing/2014/main" id="{B4464EFD-5AA1-1616-0EC2-CF367A2C21E2}"/>
                    </a:ext>
                  </a:extLst>
                </p14:cNvPr>
                <p14:cNvContentPartPr/>
                <p14:nvPr/>
              </p14:nvContentPartPr>
              <p14:xfrm>
                <a:off x="3260804" y="3685122"/>
                <a:ext cx="258840" cy="73080"/>
              </p14:xfrm>
            </p:contentPart>
          </mc:Choice>
          <mc:Fallback xmlns="">
            <p:pic>
              <p:nvPicPr>
                <p:cNvPr id="91" name="Ink 90">
                  <a:extLst>
                    <a:ext uri="{FF2B5EF4-FFF2-40B4-BE49-F238E27FC236}">
                      <a16:creationId xmlns:a16="http://schemas.microsoft.com/office/drawing/2014/main" id="{B4464EFD-5AA1-1616-0EC2-CF367A2C21E2}"/>
                    </a:ext>
                  </a:extLst>
                </p:cNvPr>
                <p:cNvPicPr/>
                <p:nvPr/>
              </p:nvPicPr>
              <p:blipFill>
                <a:blip r:embed="rId76"/>
                <a:stretch>
                  <a:fillRect/>
                </a:stretch>
              </p:blipFill>
              <p:spPr>
                <a:xfrm>
                  <a:off x="3254684" y="3679002"/>
                  <a:ext cx="271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2" name="Ink 91">
                  <a:extLst>
                    <a:ext uri="{FF2B5EF4-FFF2-40B4-BE49-F238E27FC236}">
                      <a16:creationId xmlns:a16="http://schemas.microsoft.com/office/drawing/2014/main" id="{89BB6F64-0E36-3EB5-0A1A-D0FF8DF7E3E7}"/>
                    </a:ext>
                  </a:extLst>
                </p14:cNvPr>
                <p14:cNvContentPartPr/>
                <p14:nvPr/>
              </p14:nvContentPartPr>
              <p14:xfrm>
                <a:off x="3539444" y="3623562"/>
                <a:ext cx="57960" cy="132840"/>
              </p14:xfrm>
            </p:contentPart>
          </mc:Choice>
          <mc:Fallback xmlns="">
            <p:pic>
              <p:nvPicPr>
                <p:cNvPr id="92" name="Ink 91">
                  <a:extLst>
                    <a:ext uri="{FF2B5EF4-FFF2-40B4-BE49-F238E27FC236}">
                      <a16:creationId xmlns:a16="http://schemas.microsoft.com/office/drawing/2014/main" id="{89BB6F64-0E36-3EB5-0A1A-D0FF8DF7E3E7}"/>
                    </a:ext>
                  </a:extLst>
                </p:cNvPr>
                <p:cNvPicPr/>
                <p:nvPr/>
              </p:nvPicPr>
              <p:blipFill>
                <a:blip r:embed="rId78"/>
                <a:stretch>
                  <a:fillRect/>
                </a:stretch>
              </p:blipFill>
              <p:spPr>
                <a:xfrm>
                  <a:off x="3533324" y="3617442"/>
                  <a:ext cx="70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3" name="Ink 92">
                  <a:extLst>
                    <a:ext uri="{FF2B5EF4-FFF2-40B4-BE49-F238E27FC236}">
                      <a16:creationId xmlns:a16="http://schemas.microsoft.com/office/drawing/2014/main" id="{822E9261-7281-9223-D2F4-30649D7BC3FA}"/>
                    </a:ext>
                  </a:extLst>
                </p14:cNvPr>
                <p14:cNvContentPartPr/>
                <p14:nvPr/>
              </p14:nvContentPartPr>
              <p14:xfrm>
                <a:off x="3625124" y="3687642"/>
                <a:ext cx="81360" cy="80280"/>
              </p14:xfrm>
            </p:contentPart>
          </mc:Choice>
          <mc:Fallback xmlns="">
            <p:pic>
              <p:nvPicPr>
                <p:cNvPr id="93" name="Ink 92">
                  <a:extLst>
                    <a:ext uri="{FF2B5EF4-FFF2-40B4-BE49-F238E27FC236}">
                      <a16:creationId xmlns:a16="http://schemas.microsoft.com/office/drawing/2014/main" id="{822E9261-7281-9223-D2F4-30649D7BC3FA}"/>
                    </a:ext>
                  </a:extLst>
                </p:cNvPr>
                <p:cNvPicPr/>
                <p:nvPr/>
              </p:nvPicPr>
              <p:blipFill>
                <a:blip r:embed="rId80"/>
                <a:stretch>
                  <a:fillRect/>
                </a:stretch>
              </p:blipFill>
              <p:spPr>
                <a:xfrm>
                  <a:off x="3619004" y="3681522"/>
                  <a:ext cx="936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5" name="Ink 94">
                  <a:extLst>
                    <a:ext uri="{FF2B5EF4-FFF2-40B4-BE49-F238E27FC236}">
                      <a16:creationId xmlns:a16="http://schemas.microsoft.com/office/drawing/2014/main" id="{ADBA4781-DF58-A1EE-C536-138FB3907E6F}"/>
                    </a:ext>
                  </a:extLst>
                </p14:cNvPr>
                <p14:cNvContentPartPr/>
                <p14:nvPr/>
              </p14:nvContentPartPr>
              <p14:xfrm>
                <a:off x="3750044" y="3646962"/>
                <a:ext cx="14040" cy="148680"/>
              </p14:xfrm>
            </p:contentPart>
          </mc:Choice>
          <mc:Fallback xmlns="">
            <p:pic>
              <p:nvPicPr>
                <p:cNvPr id="95" name="Ink 94">
                  <a:extLst>
                    <a:ext uri="{FF2B5EF4-FFF2-40B4-BE49-F238E27FC236}">
                      <a16:creationId xmlns:a16="http://schemas.microsoft.com/office/drawing/2014/main" id="{ADBA4781-DF58-A1EE-C536-138FB3907E6F}"/>
                    </a:ext>
                  </a:extLst>
                </p:cNvPr>
                <p:cNvPicPr/>
                <p:nvPr/>
              </p:nvPicPr>
              <p:blipFill>
                <a:blip r:embed="rId82"/>
                <a:stretch>
                  <a:fillRect/>
                </a:stretch>
              </p:blipFill>
              <p:spPr>
                <a:xfrm>
                  <a:off x="3743924" y="3640842"/>
                  <a:ext cx="2628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98" name="Ink 97">
                <a:extLst>
                  <a:ext uri="{FF2B5EF4-FFF2-40B4-BE49-F238E27FC236}">
                    <a16:creationId xmlns:a16="http://schemas.microsoft.com/office/drawing/2014/main" id="{D389BF62-F502-98D6-E71A-87BB917FB7A8}"/>
                  </a:ext>
                </a:extLst>
              </p14:cNvPr>
              <p14:cNvContentPartPr/>
              <p14:nvPr/>
            </p14:nvContentPartPr>
            <p14:xfrm>
              <a:off x="2937164" y="4114602"/>
              <a:ext cx="79920" cy="360"/>
            </p14:xfrm>
          </p:contentPart>
        </mc:Choice>
        <mc:Fallback xmlns="">
          <p:pic>
            <p:nvPicPr>
              <p:cNvPr id="98" name="Ink 97">
                <a:extLst>
                  <a:ext uri="{FF2B5EF4-FFF2-40B4-BE49-F238E27FC236}">
                    <a16:creationId xmlns:a16="http://schemas.microsoft.com/office/drawing/2014/main" id="{D389BF62-F502-98D6-E71A-87BB917FB7A8}"/>
                  </a:ext>
                </a:extLst>
              </p:cNvPr>
              <p:cNvPicPr/>
              <p:nvPr/>
            </p:nvPicPr>
            <p:blipFill>
              <a:blip r:embed="rId84"/>
              <a:stretch>
                <a:fillRect/>
              </a:stretch>
            </p:blipFill>
            <p:spPr>
              <a:xfrm>
                <a:off x="2931044" y="4108482"/>
                <a:ext cx="92160" cy="12600"/>
              </a:xfrm>
              <a:prstGeom prst="rect">
                <a:avLst/>
              </a:prstGeom>
            </p:spPr>
          </p:pic>
        </mc:Fallback>
      </mc:AlternateContent>
      <p:grpSp>
        <p:nvGrpSpPr>
          <p:cNvPr id="107" name="Group 106">
            <a:extLst>
              <a:ext uri="{FF2B5EF4-FFF2-40B4-BE49-F238E27FC236}">
                <a16:creationId xmlns:a16="http://schemas.microsoft.com/office/drawing/2014/main" id="{EDB37B07-51B8-92C0-6002-79A6556FAEAB}"/>
              </a:ext>
            </a:extLst>
          </p:cNvPr>
          <p:cNvGrpSpPr/>
          <p:nvPr/>
        </p:nvGrpSpPr>
        <p:grpSpPr>
          <a:xfrm>
            <a:off x="3253964" y="3986082"/>
            <a:ext cx="757080" cy="185400"/>
            <a:chOff x="3253964" y="3986082"/>
            <a:chExt cx="757080" cy="185400"/>
          </a:xfrm>
        </p:grpSpPr>
        <mc:AlternateContent xmlns:mc="http://schemas.openxmlformats.org/markup-compatibility/2006" xmlns:p14="http://schemas.microsoft.com/office/powerpoint/2010/main">
          <mc:Choice Requires="p14">
            <p:contentPart p14:bwMode="auto" r:id="rId85">
              <p14:nvContentPartPr>
                <p14:cNvPr id="99" name="Ink 98">
                  <a:extLst>
                    <a:ext uri="{FF2B5EF4-FFF2-40B4-BE49-F238E27FC236}">
                      <a16:creationId xmlns:a16="http://schemas.microsoft.com/office/drawing/2014/main" id="{6D3D69C7-5C0D-8C16-FE65-9D88DA2FEE0F}"/>
                    </a:ext>
                  </a:extLst>
                </p14:cNvPr>
                <p14:cNvContentPartPr/>
                <p14:nvPr/>
              </p14:nvContentPartPr>
              <p14:xfrm>
                <a:off x="3253964" y="4037562"/>
                <a:ext cx="11520" cy="122040"/>
              </p14:xfrm>
            </p:contentPart>
          </mc:Choice>
          <mc:Fallback xmlns="">
            <p:pic>
              <p:nvPicPr>
                <p:cNvPr id="99" name="Ink 98">
                  <a:extLst>
                    <a:ext uri="{FF2B5EF4-FFF2-40B4-BE49-F238E27FC236}">
                      <a16:creationId xmlns:a16="http://schemas.microsoft.com/office/drawing/2014/main" id="{6D3D69C7-5C0D-8C16-FE65-9D88DA2FEE0F}"/>
                    </a:ext>
                  </a:extLst>
                </p:cNvPr>
                <p:cNvPicPr/>
                <p:nvPr/>
              </p:nvPicPr>
              <p:blipFill>
                <a:blip r:embed="rId86"/>
                <a:stretch>
                  <a:fillRect/>
                </a:stretch>
              </p:blipFill>
              <p:spPr>
                <a:xfrm>
                  <a:off x="3247844" y="4031442"/>
                  <a:ext cx="23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0" name="Ink 99">
                  <a:extLst>
                    <a:ext uri="{FF2B5EF4-FFF2-40B4-BE49-F238E27FC236}">
                      <a16:creationId xmlns:a16="http://schemas.microsoft.com/office/drawing/2014/main" id="{5713DA2C-5DF9-5BBB-0EB6-3DB513B94012}"/>
                    </a:ext>
                  </a:extLst>
                </p14:cNvPr>
                <p14:cNvContentPartPr/>
                <p14:nvPr/>
              </p14:nvContentPartPr>
              <p14:xfrm>
                <a:off x="3260804" y="4037922"/>
                <a:ext cx="62280" cy="122400"/>
              </p14:xfrm>
            </p:contentPart>
          </mc:Choice>
          <mc:Fallback xmlns="">
            <p:pic>
              <p:nvPicPr>
                <p:cNvPr id="100" name="Ink 99">
                  <a:extLst>
                    <a:ext uri="{FF2B5EF4-FFF2-40B4-BE49-F238E27FC236}">
                      <a16:creationId xmlns:a16="http://schemas.microsoft.com/office/drawing/2014/main" id="{5713DA2C-5DF9-5BBB-0EB6-3DB513B94012}"/>
                    </a:ext>
                  </a:extLst>
                </p:cNvPr>
                <p:cNvPicPr/>
                <p:nvPr/>
              </p:nvPicPr>
              <p:blipFill>
                <a:blip r:embed="rId88"/>
                <a:stretch>
                  <a:fillRect/>
                </a:stretch>
              </p:blipFill>
              <p:spPr>
                <a:xfrm>
                  <a:off x="3254684" y="4031802"/>
                  <a:ext cx="7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1" name="Ink 100">
                  <a:extLst>
                    <a:ext uri="{FF2B5EF4-FFF2-40B4-BE49-F238E27FC236}">
                      <a16:creationId xmlns:a16="http://schemas.microsoft.com/office/drawing/2014/main" id="{5A81C847-775D-7D0D-E86B-B9BEB66A845C}"/>
                    </a:ext>
                  </a:extLst>
                </p14:cNvPr>
                <p14:cNvContentPartPr/>
                <p14:nvPr/>
              </p14:nvContentPartPr>
              <p14:xfrm>
                <a:off x="3365564" y="4062042"/>
                <a:ext cx="134640" cy="93600"/>
              </p14:xfrm>
            </p:contentPart>
          </mc:Choice>
          <mc:Fallback xmlns="">
            <p:pic>
              <p:nvPicPr>
                <p:cNvPr id="101" name="Ink 100">
                  <a:extLst>
                    <a:ext uri="{FF2B5EF4-FFF2-40B4-BE49-F238E27FC236}">
                      <a16:creationId xmlns:a16="http://schemas.microsoft.com/office/drawing/2014/main" id="{5A81C847-775D-7D0D-E86B-B9BEB66A845C}"/>
                    </a:ext>
                  </a:extLst>
                </p:cNvPr>
                <p:cNvPicPr/>
                <p:nvPr/>
              </p:nvPicPr>
              <p:blipFill>
                <a:blip r:embed="rId90"/>
                <a:stretch>
                  <a:fillRect/>
                </a:stretch>
              </p:blipFill>
              <p:spPr>
                <a:xfrm>
                  <a:off x="3359444" y="4055922"/>
                  <a:ext cx="146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2" name="Ink 101">
                  <a:extLst>
                    <a:ext uri="{FF2B5EF4-FFF2-40B4-BE49-F238E27FC236}">
                      <a16:creationId xmlns:a16="http://schemas.microsoft.com/office/drawing/2014/main" id="{E4B915E5-33E1-F103-98BF-680E251B7CC5}"/>
                    </a:ext>
                  </a:extLst>
                </p14:cNvPr>
                <p14:cNvContentPartPr/>
                <p14:nvPr/>
              </p14:nvContentPartPr>
              <p14:xfrm>
                <a:off x="3493004" y="4055202"/>
                <a:ext cx="48240" cy="108360"/>
              </p14:xfrm>
            </p:contentPart>
          </mc:Choice>
          <mc:Fallback xmlns="">
            <p:pic>
              <p:nvPicPr>
                <p:cNvPr id="102" name="Ink 101">
                  <a:extLst>
                    <a:ext uri="{FF2B5EF4-FFF2-40B4-BE49-F238E27FC236}">
                      <a16:creationId xmlns:a16="http://schemas.microsoft.com/office/drawing/2014/main" id="{E4B915E5-33E1-F103-98BF-680E251B7CC5}"/>
                    </a:ext>
                  </a:extLst>
                </p:cNvPr>
                <p:cNvPicPr/>
                <p:nvPr/>
              </p:nvPicPr>
              <p:blipFill>
                <a:blip r:embed="rId92"/>
                <a:stretch>
                  <a:fillRect/>
                </a:stretch>
              </p:blipFill>
              <p:spPr>
                <a:xfrm>
                  <a:off x="3486884" y="4049082"/>
                  <a:ext cx="60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 name="Ink 102">
                  <a:extLst>
                    <a:ext uri="{FF2B5EF4-FFF2-40B4-BE49-F238E27FC236}">
                      <a16:creationId xmlns:a16="http://schemas.microsoft.com/office/drawing/2014/main" id="{E571ACEC-5C68-FEDD-89BA-B9BAF0E72928}"/>
                    </a:ext>
                  </a:extLst>
                </p14:cNvPr>
                <p14:cNvContentPartPr/>
                <p14:nvPr/>
              </p14:nvContentPartPr>
              <p14:xfrm>
                <a:off x="3592724" y="4078602"/>
                <a:ext cx="101520" cy="92880"/>
              </p14:xfrm>
            </p:contentPart>
          </mc:Choice>
          <mc:Fallback xmlns="">
            <p:pic>
              <p:nvPicPr>
                <p:cNvPr id="103" name="Ink 102">
                  <a:extLst>
                    <a:ext uri="{FF2B5EF4-FFF2-40B4-BE49-F238E27FC236}">
                      <a16:creationId xmlns:a16="http://schemas.microsoft.com/office/drawing/2014/main" id="{E571ACEC-5C68-FEDD-89BA-B9BAF0E72928}"/>
                    </a:ext>
                  </a:extLst>
                </p:cNvPr>
                <p:cNvPicPr/>
                <p:nvPr/>
              </p:nvPicPr>
              <p:blipFill>
                <a:blip r:embed="rId94"/>
                <a:stretch>
                  <a:fillRect/>
                </a:stretch>
              </p:blipFill>
              <p:spPr>
                <a:xfrm>
                  <a:off x="3586604" y="4072482"/>
                  <a:ext cx="113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EDD5F642-C502-A887-8AC7-92AB64985610}"/>
                    </a:ext>
                  </a:extLst>
                </p14:cNvPr>
                <p14:cNvContentPartPr/>
                <p14:nvPr/>
              </p14:nvContentPartPr>
              <p14:xfrm>
                <a:off x="3742484" y="4008042"/>
                <a:ext cx="72360" cy="132480"/>
              </p14:xfrm>
            </p:contentPart>
          </mc:Choice>
          <mc:Fallback xmlns="">
            <p:pic>
              <p:nvPicPr>
                <p:cNvPr id="104" name="Ink 103">
                  <a:extLst>
                    <a:ext uri="{FF2B5EF4-FFF2-40B4-BE49-F238E27FC236}">
                      <a16:creationId xmlns:a16="http://schemas.microsoft.com/office/drawing/2014/main" id="{EDD5F642-C502-A887-8AC7-92AB64985610}"/>
                    </a:ext>
                  </a:extLst>
                </p:cNvPr>
                <p:cNvPicPr/>
                <p:nvPr/>
              </p:nvPicPr>
              <p:blipFill>
                <a:blip r:embed="rId96"/>
                <a:stretch>
                  <a:fillRect/>
                </a:stretch>
              </p:blipFill>
              <p:spPr>
                <a:xfrm>
                  <a:off x="3736364" y="4001922"/>
                  <a:ext cx="84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5" name="Ink 104">
                  <a:extLst>
                    <a:ext uri="{FF2B5EF4-FFF2-40B4-BE49-F238E27FC236}">
                      <a16:creationId xmlns:a16="http://schemas.microsoft.com/office/drawing/2014/main" id="{4EBFA0D1-A1EC-A1F9-BD8C-144ADCDB33D4}"/>
                    </a:ext>
                  </a:extLst>
                </p14:cNvPr>
                <p14:cNvContentPartPr/>
                <p14:nvPr/>
              </p14:nvContentPartPr>
              <p14:xfrm>
                <a:off x="3813404" y="3986082"/>
                <a:ext cx="14400" cy="30960"/>
              </p14:xfrm>
            </p:contentPart>
          </mc:Choice>
          <mc:Fallback xmlns="">
            <p:pic>
              <p:nvPicPr>
                <p:cNvPr id="105" name="Ink 104">
                  <a:extLst>
                    <a:ext uri="{FF2B5EF4-FFF2-40B4-BE49-F238E27FC236}">
                      <a16:creationId xmlns:a16="http://schemas.microsoft.com/office/drawing/2014/main" id="{4EBFA0D1-A1EC-A1F9-BD8C-144ADCDB33D4}"/>
                    </a:ext>
                  </a:extLst>
                </p:cNvPr>
                <p:cNvPicPr/>
                <p:nvPr/>
              </p:nvPicPr>
              <p:blipFill>
                <a:blip r:embed="rId98"/>
                <a:stretch>
                  <a:fillRect/>
                </a:stretch>
              </p:blipFill>
              <p:spPr>
                <a:xfrm>
                  <a:off x="3807284" y="3979962"/>
                  <a:ext cx="26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Ink 105">
                  <a:extLst>
                    <a:ext uri="{FF2B5EF4-FFF2-40B4-BE49-F238E27FC236}">
                      <a16:creationId xmlns:a16="http://schemas.microsoft.com/office/drawing/2014/main" id="{1205F79E-8EED-0251-8AA8-31E7CEC89CEA}"/>
                    </a:ext>
                  </a:extLst>
                </p14:cNvPr>
                <p14:cNvContentPartPr/>
                <p14:nvPr/>
              </p14:nvContentPartPr>
              <p14:xfrm>
                <a:off x="3851564" y="4082202"/>
                <a:ext cx="159480" cy="78120"/>
              </p14:xfrm>
            </p:contentPart>
          </mc:Choice>
          <mc:Fallback xmlns="">
            <p:pic>
              <p:nvPicPr>
                <p:cNvPr id="106" name="Ink 105">
                  <a:extLst>
                    <a:ext uri="{FF2B5EF4-FFF2-40B4-BE49-F238E27FC236}">
                      <a16:creationId xmlns:a16="http://schemas.microsoft.com/office/drawing/2014/main" id="{1205F79E-8EED-0251-8AA8-31E7CEC89CEA}"/>
                    </a:ext>
                  </a:extLst>
                </p:cNvPr>
                <p:cNvPicPr/>
                <p:nvPr/>
              </p:nvPicPr>
              <p:blipFill>
                <a:blip r:embed="rId100"/>
                <a:stretch>
                  <a:fillRect/>
                </a:stretch>
              </p:blipFill>
              <p:spPr>
                <a:xfrm>
                  <a:off x="3845444" y="4076082"/>
                  <a:ext cx="171720" cy="90360"/>
                </a:xfrm>
                <a:prstGeom prst="rect">
                  <a:avLst/>
                </a:prstGeom>
              </p:spPr>
            </p:pic>
          </mc:Fallback>
        </mc:AlternateContent>
      </p:grpSp>
      <p:grpSp>
        <p:nvGrpSpPr>
          <p:cNvPr id="111" name="Group 110">
            <a:extLst>
              <a:ext uri="{FF2B5EF4-FFF2-40B4-BE49-F238E27FC236}">
                <a16:creationId xmlns:a16="http://schemas.microsoft.com/office/drawing/2014/main" id="{CE1A99C7-9F65-381E-175A-21D83CBF7909}"/>
              </a:ext>
            </a:extLst>
          </p:cNvPr>
          <p:cNvGrpSpPr/>
          <p:nvPr/>
        </p:nvGrpSpPr>
        <p:grpSpPr>
          <a:xfrm>
            <a:off x="4146044" y="4036482"/>
            <a:ext cx="212760" cy="133920"/>
            <a:chOff x="4146044" y="4036482"/>
            <a:chExt cx="212760" cy="133920"/>
          </a:xfrm>
        </p:grpSpPr>
        <mc:AlternateContent xmlns:mc="http://schemas.openxmlformats.org/markup-compatibility/2006" xmlns:p14="http://schemas.microsoft.com/office/powerpoint/2010/main">
          <mc:Choice Requires="p14">
            <p:contentPart p14:bwMode="auto" r:id="rId101">
              <p14:nvContentPartPr>
                <p14:cNvPr id="108" name="Ink 107">
                  <a:extLst>
                    <a:ext uri="{FF2B5EF4-FFF2-40B4-BE49-F238E27FC236}">
                      <a16:creationId xmlns:a16="http://schemas.microsoft.com/office/drawing/2014/main" id="{D4F9650F-7B1D-EEC5-E48A-42AA6E6A7BEE}"/>
                    </a:ext>
                  </a:extLst>
                </p14:cNvPr>
                <p14:cNvContentPartPr/>
                <p14:nvPr/>
              </p14:nvContentPartPr>
              <p14:xfrm>
                <a:off x="4146044" y="4046562"/>
                <a:ext cx="77400" cy="104400"/>
              </p14:xfrm>
            </p:contentPart>
          </mc:Choice>
          <mc:Fallback xmlns="">
            <p:pic>
              <p:nvPicPr>
                <p:cNvPr id="108" name="Ink 107">
                  <a:extLst>
                    <a:ext uri="{FF2B5EF4-FFF2-40B4-BE49-F238E27FC236}">
                      <a16:creationId xmlns:a16="http://schemas.microsoft.com/office/drawing/2014/main" id="{D4F9650F-7B1D-EEC5-E48A-42AA6E6A7BEE}"/>
                    </a:ext>
                  </a:extLst>
                </p:cNvPr>
                <p:cNvPicPr/>
                <p:nvPr/>
              </p:nvPicPr>
              <p:blipFill>
                <a:blip r:embed="rId102"/>
                <a:stretch>
                  <a:fillRect/>
                </a:stretch>
              </p:blipFill>
              <p:spPr>
                <a:xfrm>
                  <a:off x="4139924" y="4040442"/>
                  <a:ext cx="89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9" name="Ink 108">
                  <a:extLst>
                    <a:ext uri="{FF2B5EF4-FFF2-40B4-BE49-F238E27FC236}">
                      <a16:creationId xmlns:a16="http://schemas.microsoft.com/office/drawing/2014/main" id="{868950AB-5A8F-125C-6934-9F5F3D2B54B9}"/>
                    </a:ext>
                  </a:extLst>
                </p14:cNvPr>
                <p14:cNvContentPartPr/>
                <p14:nvPr/>
              </p14:nvContentPartPr>
              <p14:xfrm>
                <a:off x="4251884" y="4036482"/>
                <a:ext cx="13320" cy="133920"/>
              </p14:xfrm>
            </p:contentPart>
          </mc:Choice>
          <mc:Fallback xmlns="">
            <p:pic>
              <p:nvPicPr>
                <p:cNvPr id="109" name="Ink 108">
                  <a:extLst>
                    <a:ext uri="{FF2B5EF4-FFF2-40B4-BE49-F238E27FC236}">
                      <a16:creationId xmlns:a16="http://schemas.microsoft.com/office/drawing/2014/main" id="{868950AB-5A8F-125C-6934-9F5F3D2B54B9}"/>
                    </a:ext>
                  </a:extLst>
                </p:cNvPr>
                <p:cNvPicPr/>
                <p:nvPr/>
              </p:nvPicPr>
              <p:blipFill>
                <a:blip r:embed="rId104"/>
                <a:stretch>
                  <a:fillRect/>
                </a:stretch>
              </p:blipFill>
              <p:spPr>
                <a:xfrm>
                  <a:off x="4245764" y="4030362"/>
                  <a:ext cx="25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0" name="Ink 109">
                  <a:extLst>
                    <a:ext uri="{FF2B5EF4-FFF2-40B4-BE49-F238E27FC236}">
                      <a16:creationId xmlns:a16="http://schemas.microsoft.com/office/drawing/2014/main" id="{F4C7A3B2-8694-F8C0-D0EC-11904CE203FE}"/>
                    </a:ext>
                  </a:extLst>
                </p14:cNvPr>
                <p14:cNvContentPartPr/>
                <p14:nvPr/>
              </p14:nvContentPartPr>
              <p14:xfrm>
                <a:off x="4267004" y="4037202"/>
                <a:ext cx="91800" cy="125280"/>
              </p14:xfrm>
            </p:contentPart>
          </mc:Choice>
          <mc:Fallback xmlns="">
            <p:pic>
              <p:nvPicPr>
                <p:cNvPr id="110" name="Ink 109">
                  <a:extLst>
                    <a:ext uri="{FF2B5EF4-FFF2-40B4-BE49-F238E27FC236}">
                      <a16:creationId xmlns:a16="http://schemas.microsoft.com/office/drawing/2014/main" id="{F4C7A3B2-8694-F8C0-D0EC-11904CE203FE}"/>
                    </a:ext>
                  </a:extLst>
                </p:cNvPr>
                <p:cNvPicPr/>
                <p:nvPr/>
              </p:nvPicPr>
              <p:blipFill>
                <a:blip r:embed="rId106"/>
                <a:stretch>
                  <a:fillRect/>
                </a:stretch>
              </p:blipFill>
              <p:spPr>
                <a:xfrm>
                  <a:off x="4260884" y="4031082"/>
                  <a:ext cx="104040" cy="137520"/>
                </a:xfrm>
                <a:prstGeom prst="rect">
                  <a:avLst/>
                </a:prstGeom>
              </p:spPr>
            </p:pic>
          </mc:Fallback>
        </mc:AlternateContent>
      </p:grpSp>
    </p:spTree>
    <p:extLst>
      <p:ext uri="{BB962C8B-B14F-4D97-AF65-F5344CB8AC3E}">
        <p14:creationId xmlns:p14="http://schemas.microsoft.com/office/powerpoint/2010/main" val="2643053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5B52F1-F8F6-F12E-349C-DFB387495906}"/>
              </a:ext>
            </a:extLst>
          </p:cNvPr>
          <p:cNvSpPr txBox="1"/>
          <p:nvPr/>
        </p:nvSpPr>
        <p:spPr>
          <a:xfrm>
            <a:off x="498087" y="924172"/>
            <a:ext cx="7992769" cy="1384995"/>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1800"/>
              </a:spcAft>
              <a:buClr>
                <a:prstClr val="black">
                  <a:lumMod val="50000"/>
                  <a:lumOff val="50000"/>
                </a:prstClr>
              </a:buClr>
              <a:buSzPct val="100000"/>
              <a:tabLst/>
              <a:defRPr/>
            </a:pPr>
            <a:r>
              <a:rPr kumimoji="0" lang="en-US" sz="1400" b="0" i="0" u="none" strike="noStrike" kern="1200" cap="none" spc="0" normalizeH="0" baseline="0" noProof="0" dirty="0">
                <a:ln>
                  <a:noFill/>
                </a:ln>
                <a:solidFill>
                  <a:srgbClr val="404041"/>
                </a:solidFill>
                <a:effectLst/>
                <a:uLnTx/>
                <a:uFillTx/>
                <a:latin typeface="Arial"/>
                <a:ea typeface="+mn-ea"/>
                <a:cs typeface="Arial"/>
              </a:rPr>
              <a:t>The </a:t>
            </a:r>
            <a:r>
              <a:rPr kumimoji="0" lang="en-US" sz="1400" b="0" i="0" u="none" strike="noStrike" kern="1200" cap="none" spc="0" normalizeH="0" baseline="0" noProof="0" dirty="0" err="1">
                <a:ln>
                  <a:noFill/>
                </a:ln>
                <a:solidFill>
                  <a:srgbClr val="404041"/>
                </a:solidFill>
                <a:effectLst/>
                <a:uLnTx/>
                <a:uFillTx/>
                <a:latin typeface="Arial"/>
                <a:ea typeface="+mn-ea"/>
                <a:cs typeface="Arial"/>
              </a:rPr>
              <a:t>XGBClassifier</a:t>
            </a:r>
            <a:r>
              <a:rPr kumimoji="0" lang="en-US" sz="1400" b="0" i="0" u="none" strike="noStrike" kern="1200" cap="none" spc="0" normalizeH="0" baseline="0" noProof="0" dirty="0">
                <a:ln>
                  <a:noFill/>
                </a:ln>
                <a:solidFill>
                  <a:srgbClr val="404041"/>
                </a:solidFill>
                <a:effectLst/>
                <a:uLnTx/>
                <a:uFillTx/>
                <a:latin typeface="Arial"/>
                <a:ea typeface="+mn-ea"/>
                <a:cs typeface="Arial"/>
              </a:rPr>
              <a:t> model, tuned for optimal performance, excels across multiple evaluation metrics, including precision, recall, F1 score, accuracy, and ROC AUC score. Its ability to effectively predict both positive and negative cases, coupled with low rates of false positives and false negatives, attests to its reliability and suitability for the HCDR classification task. Overall, the results provide confidence in the model's capability to make accurate predictions and its potential for practical deployment in real-world scenarios.</a:t>
            </a:r>
          </a:p>
        </p:txBody>
      </p:sp>
      <p:sp>
        <p:nvSpPr>
          <p:cNvPr id="3" name="Title 1">
            <a:extLst>
              <a:ext uri="{FF2B5EF4-FFF2-40B4-BE49-F238E27FC236}">
                <a16:creationId xmlns:a16="http://schemas.microsoft.com/office/drawing/2014/main" id="{1C0DD1C0-8036-962E-FAFF-0F545F665AFF}"/>
              </a:ext>
            </a:extLst>
          </p:cNvPr>
          <p:cNvSpPr>
            <a:spLocks noGrp="1"/>
          </p:cNvSpPr>
          <p:nvPr>
            <p:ph type="title"/>
          </p:nvPr>
        </p:nvSpPr>
        <p:spPr>
          <a:xfrm>
            <a:off x="433388" y="465138"/>
            <a:ext cx="6397625" cy="449262"/>
          </a:xfrm>
        </p:spPr>
        <p:txBody>
          <a:bodyPr/>
          <a:lstStyle/>
          <a:p>
            <a:r>
              <a:rPr lang="en-US" sz="1800" dirty="0"/>
              <a:t>Conclusion</a:t>
            </a:r>
          </a:p>
        </p:txBody>
      </p:sp>
    </p:spTree>
    <p:extLst>
      <p:ext uri="{BB962C8B-B14F-4D97-AF65-F5344CB8AC3E}">
        <p14:creationId xmlns:p14="http://schemas.microsoft.com/office/powerpoint/2010/main" val="384947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5B52F1-F8F6-F12E-349C-DFB387495906}"/>
              </a:ext>
            </a:extLst>
          </p:cNvPr>
          <p:cNvSpPr txBox="1"/>
          <p:nvPr/>
        </p:nvSpPr>
        <p:spPr>
          <a:xfrm>
            <a:off x="498087" y="924172"/>
            <a:ext cx="7992769" cy="954107"/>
          </a:xfrm>
          <a:prstGeom prst="rect">
            <a:avLst/>
          </a:prstGeom>
          <a:noFill/>
        </p:spPr>
        <p:txBody>
          <a:bodyPr wrap="square">
            <a:spAutoFit/>
          </a:bodyPr>
          <a:lstStyle/>
          <a:p>
            <a:pPr rtl="0"/>
            <a:r>
              <a:rPr lang="en-US" sz="1400" dirty="0"/>
              <a:t>Conduct a more in-depth EDA to understand the characteristics of the data.</a:t>
            </a:r>
          </a:p>
          <a:p>
            <a:pPr rtl="0"/>
            <a:r>
              <a:rPr lang="en-US" sz="1400" dirty="0"/>
              <a:t>Explore additional feature engineering techniques to create new informative features.</a:t>
            </a:r>
          </a:p>
          <a:p>
            <a:pPr rtl="0"/>
            <a:r>
              <a:rPr lang="en-US" sz="1400" dirty="0"/>
              <a:t>Optimize hyperparameters.</a:t>
            </a:r>
          </a:p>
          <a:p>
            <a:pPr rtl="0"/>
            <a:r>
              <a:rPr lang="en-US" sz="1400" dirty="0"/>
              <a:t>Improving Neural nets and choosing optimum loss functions.</a:t>
            </a:r>
          </a:p>
        </p:txBody>
      </p:sp>
      <p:sp>
        <p:nvSpPr>
          <p:cNvPr id="3" name="Title 1">
            <a:extLst>
              <a:ext uri="{FF2B5EF4-FFF2-40B4-BE49-F238E27FC236}">
                <a16:creationId xmlns:a16="http://schemas.microsoft.com/office/drawing/2014/main" id="{1C0DD1C0-8036-962E-FAFF-0F545F665AFF}"/>
              </a:ext>
            </a:extLst>
          </p:cNvPr>
          <p:cNvSpPr>
            <a:spLocks noGrp="1"/>
          </p:cNvSpPr>
          <p:nvPr>
            <p:ph type="title"/>
          </p:nvPr>
        </p:nvSpPr>
        <p:spPr>
          <a:xfrm>
            <a:off x="433388" y="465138"/>
            <a:ext cx="6397625" cy="449262"/>
          </a:xfrm>
        </p:spPr>
        <p:txBody>
          <a:bodyPr/>
          <a:lstStyle/>
          <a:p>
            <a:r>
              <a:rPr lang="en-US" sz="1800" dirty="0"/>
              <a:t>Future Scope</a:t>
            </a:r>
          </a:p>
        </p:txBody>
      </p:sp>
    </p:spTree>
    <p:extLst>
      <p:ext uri="{BB962C8B-B14F-4D97-AF65-F5344CB8AC3E}">
        <p14:creationId xmlns:p14="http://schemas.microsoft.com/office/powerpoint/2010/main" val="207610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89" y="2014503"/>
            <a:ext cx="7734221" cy="1114494"/>
          </a:xfrm>
        </p:spPr>
        <p:txBody>
          <a:bodyPr>
            <a:normAutofit/>
          </a:bodyPr>
          <a:lstStyle/>
          <a:p>
            <a:pPr algn="ctr"/>
            <a:r>
              <a:rPr lang="en-US" sz="3600" dirty="0"/>
              <a:t>Thank You…</a:t>
            </a:r>
          </a:p>
        </p:txBody>
      </p:sp>
    </p:spTree>
    <p:extLst>
      <p:ext uri="{BB962C8B-B14F-4D97-AF65-F5344CB8AC3E}">
        <p14:creationId xmlns:p14="http://schemas.microsoft.com/office/powerpoint/2010/main" val="204203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03" y="464386"/>
            <a:ext cx="4560579" cy="368371"/>
          </a:xfrm>
        </p:spPr>
        <p:txBody>
          <a:bodyPr/>
          <a:lstStyle/>
          <a:p>
            <a:r>
              <a:rPr lang="en-US" sz="1800" dirty="0"/>
              <a:t>INTRODUCTION</a:t>
            </a:r>
          </a:p>
        </p:txBody>
      </p:sp>
      <p:sp>
        <p:nvSpPr>
          <p:cNvPr id="3" name="Content Placeholder 2"/>
          <p:cNvSpPr>
            <a:spLocks noGrp="1"/>
          </p:cNvSpPr>
          <p:nvPr>
            <p:ph idx="1"/>
          </p:nvPr>
        </p:nvSpPr>
        <p:spPr>
          <a:xfrm>
            <a:off x="525302" y="987146"/>
            <a:ext cx="4560579" cy="3386599"/>
          </a:xfrm>
        </p:spPr>
        <p:txBody>
          <a:bodyPr>
            <a:normAutofit/>
          </a:bodyPr>
          <a:lstStyle/>
          <a:p>
            <a:r>
              <a:rPr lang="en-US" sz="1600" dirty="0"/>
              <a:t>The course project is based on Home Credit Default Risk (HCDR) Kaggle competition.</a:t>
            </a:r>
          </a:p>
          <a:p>
            <a:r>
              <a:rPr lang="en-US" sz="1600" dirty="0"/>
              <a:t>The goal is to predict whether or not a customer can be flagged as a high risk applicant.</a:t>
            </a:r>
          </a:p>
          <a:p>
            <a:r>
              <a:rPr lang="en-US" sz="1600" dirty="0"/>
              <a:t>Final Phase will involve intensive experimentation and building deep learning models using </a:t>
            </a:r>
            <a:r>
              <a:rPr lang="en-US" sz="1600" dirty="0" err="1"/>
              <a:t>PyTorch</a:t>
            </a:r>
            <a:r>
              <a:rPr lang="en-US" sz="1600" dirty="0"/>
              <a:t>, a multi-headed load default system using the OOP API with combined loss function: CXE + MSE</a:t>
            </a:r>
          </a:p>
        </p:txBody>
      </p:sp>
      <p:pic>
        <p:nvPicPr>
          <p:cNvPr id="1026" name="Picture 2" descr="home-credit-default-risk · GitHub Topics · GitHub">
            <a:extLst>
              <a:ext uri="{FF2B5EF4-FFF2-40B4-BE49-F238E27FC236}">
                <a16:creationId xmlns:a16="http://schemas.microsoft.com/office/drawing/2014/main" id="{522E9DBE-1F13-764F-3397-BF8AF1343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259" y="1226508"/>
            <a:ext cx="4021742" cy="235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483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03" y="464386"/>
            <a:ext cx="1489614" cy="4053185"/>
          </a:xfrm>
        </p:spPr>
        <p:txBody>
          <a:bodyPr/>
          <a:lstStyle/>
          <a:p>
            <a:r>
              <a:rPr lang="en-US" sz="1800" dirty="0"/>
              <a:t>PROGRESS</a:t>
            </a:r>
          </a:p>
        </p:txBody>
      </p:sp>
      <p:pic>
        <p:nvPicPr>
          <p:cNvPr id="4" name="Picture 3">
            <a:extLst>
              <a:ext uri="{FF2B5EF4-FFF2-40B4-BE49-F238E27FC236}">
                <a16:creationId xmlns:a16="http://schemas.microsoft.com/office/drawing/2014/main" id="{75DC73CA-0F69-129A-F743-385E4D26C820}"/>
              </a:ext>
            </a:extLst>
          </p:cNvPr>
          <p:cNvPicPr>
            <a:picLocks noChangeAspect="1"/>
          </p:cNvPicPr>
          <p:nvPr/>
        </p:nvPicPr>
        <p:blipFill rotWithShape="1">
          <a:blip r:embed="rId2"/>
          <a:srcRect b="24405"/>
          <a:stretch/>
        </p:blipFill>
        <p:spPr>
          <a:xfrm>
            <a:off x="2048898" y="464386"/>
            <a:ext cx="6471890" cy="4679114"/>
          </a:xfrm>
          <a:prstGeom prst="rect">
            <a:avLst/>
          </a:prstGeom>
        </p:spPr>
      </p:pic>
    </p:spTree>
    <p:extLst>
      <p:ext uri="{BB962C8B-B14F-4D97-AF65-F5344CB8AC3E}">
        <p14:creationId xmlns:p14="http://schemas.microsoft.com/office/powerpoint/2010/main" val="337509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1896769" cy="4145714"/>
          </a:xfrm>
        </p:spPr>
        <p:txBody>
          <a:bodyPr/>
          <a:lstStyle/>
          <a:p>
            <a:r>
              <a:rPr lang="en-US" sz="1800" dirty="0"/>
              <a:t>Feature Engineering</a:t>
            </a:r>
          </a:p>
        </p:txBody>
      </p:sp>
      <p:pic>
        <p:nvPicPr>
          <p:cNvPr id="10" name="Picture 9">
            <a:extLst>
              <a:ext uri="{FF2B5EF4-FFF2-40B4-BE49-F238E27FC236}">
                <a16:creationId xmlns:a16="http://schemas.microsoft.com/office/drawing/2014/main" id="{E7F1C360-47E1-4675-9AAD-04467128BD08}"/>
              </a:ext>
            </a:extLst>
          </p:cNvPr>
          <p:cNvPicPr>
            <a:picLocks noChangeAspect="1"/>
          </p:cNvPicPr>
          <p:nvPr/>
        </p:nvPicPr>
        <p:blipFill>
          <a:blip r:embed="rId2"/>
          <a:stretch>
            <a:fillRect/>
          </a:stretch>
        </p:blipFill>
        <p:spPr>
          <a:xfrm>
            <a:off x="2269672" y="500219"/>
            <a:ext cx="6505465" cy="4074047"/>
          </a:xfrm>
          <a:prstGeom prst="rect">
            <a:avLst/>
          </a:prstGeom>
        </p:spPr>
      </p:pic>
    </p:spTree>
    <p:extLst>
      <p:ext uri="{BB962C8B-B14F-4D97-AF65-F5344CB8AC3E}">
        <p14:creationId xmlns:p14="http://schemas.microsoft.com/office/powerpoint/2010/main" val="206719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1896769" cy="4145714"/>
          </a:xfrm>
        </p:spPr>
        <p:txBody>
          <a:bodyPr/>
          <a:lstStyle/>
          <a:p>
            <a:r>
              <a:rPr lang="en-US" sz="1800" dirty="0"/>
              <a:t>Feature Engineering</a:t>
            </a:r>
          </a:p>
        </p:txBody>
      </p:sp>
      <p:pic>
        <p:nvPicPr>
          <p:cNvPr id="5" name="Picture 4">
            <a:extLst>
              <a:ext uri="{FF2B5EF4-FFF2-40B4-BE49-F238E27FC236}">
                <a16:creationId xmlns:a16="http://schemas.microsoft.com/office/drawing/2014/main" id="{BE3C240B-6F73-1D80-A4F5-92F41D162098}"/>
              </a:ext>
            </a:extLst>
          </p:cNvPr>
          <p:cNvPicPr>
            <a:picLocks noChangeAspect="1"/>
          </p:cNvPicPr>
          <p:nvPr/>
        </p:nvPicPr>
        <p:blipFill>
          <a:blip r:embed="rId2"/>
          <a:stretch>
            <a:fillRect/>
          </a:stretch>
        </p:blipFill>
        <p:spPr>
          <a:xfrm>
            <a:off x="2547256" y="255082"/>
            <a:ext cx="6039971" cy="4556404"/>
          </a:xfrm>
          <a:prstGeom prst="rect">
            <a:avLst/>
          </a:prstGeom>
        </p:spPr>
      </p:pic>
    </p:spTree>
    <p:extLst>
      <p:ext uri="{BB962C8B-B14F-4D97-AF65-F5344CB8AC3E}">
        <p14:creationId xmlns:p14="http://schemas.microsoft.com/office/powerpoint/2010/main" val="355524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1896769" cy="4145714"/>
          </a:xfrm>
        </p:spPr>
        <p:txBody>
          <a:bodyPr/>
          <a:lstStyle/>
          <a:p>
            <a:r>
              <a:rPr lang="en-US" sz="1800" dirty="0"/>
              <a:t>Previous</a:t>
            </a:r>
            <a:br>
              <a:rPr lang="en-US" sz="1800" dirty="0"/>
            </a:br>
            <a:r>
              <a:rPr lang="en-US" sz="1800" dirty="0"/>
              <a:t>Model Pipeline</a:t>
            </a:r>
          </a:p>
        </p:txBody>
      </p:sp>
      <p:pic>
        <p:nvPicPr>
          <p:cNvPr id="4" name="Picture 3">
            <a:extLst>
              <a:ext uri="{FF2B5EF4-FFF2-40B4-BE49-F238E27FC236}">
                <a16:creationId xmlns:a16="http://schemas.microsoft.com/office/drawing/2014/main" id="{F3A45D95-4DEA-4108-EAC4-F03E194C06D5}"/>
              </a:ext>
            </a:extLst>
          </p:cNvPr>
          <p:cNvPicPr>
            <a:picLocks noChangeAspect="1"/>
          </p:cNvPicPr>
          <p:nvPr/>
        </p:nvPicPr>
        <p:blipFill>
          <a:blip r:embed="rId2"/>
          <a:stretch>
            <a:fillRect/>
          </a:stretch>
        </p:blipFill>
        <p:spPr>
          <a:xfrm>
            <a:off x="2769104" y="243073"/>
            <a:ext cx="3605791" cy="4657353"/>
          </a:xfrm>
          <a:prstGeom prst="rect">
            <a:avLst/>
          </a:prstGeom>
        </p:spPr>
      </p:pic>
    </p:spTree>
    <p:extLst>
      <p:ext uri="{BB962C8B-B14F-4D97-AF65-F5344CB8AC3E}">
        <p14:creationId xmlns:p14="http://schemas.microsoft.com/office/powerpoint/2010/main" val="357722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1896769" cy="4145714"/>
          </a:xfrm>
        </p:spPr>
        <p:txBody>
          <a:bodyPr/>
          <a:lstStyle/>
          <a:p>
            <a:r>
              <a:rPr lang="en-US" sz="1800" dirty="0"/>
              <a:t>Deep learning</a:t>
            </a:r>
            <a:br>
              <a:rPr lang="en-US" sz="1800" dirty="0"/>
            </a:br>
            <a:r>
              <a:rPr lang="en-US" sz="1800" dirty="0"/>
              <a:t>Model Pipeline</a:t>
            </a:r>
          </a:p>
        </p:txBody>
      </p:sp>
      <p:pic>
        <p:nvPicPr>
          <p:cNvPr id="5" name="Picture 4">
            <a:extLst>
              <a:ext uri="{FF2B5EF4-FFF2-40B4-BE49-F238E27FC236}">
                <a16:creationId xmlns:a16="http://schemas.microsoft.com/office/drawing/2014/main" id="{294954FC-49A8-A5FE-48CF-36E4836D1437}"/>
              </a:ext>
            </a:extLst>
          </p:cNvPr>
          <p:cNvPicPr>
            <a:picLocks noChangeAspect="1"/>
          </p:cNvPicPr>
          <p:nvPr/>
        </p:nvPicPr>
        <p:blipFill>
          <a:blip r:embed="rId2"/>
          <a:stretch>
            <a:fillRect/>
          </a:stretch>
        </p:blipFill>
        <p:spPr>
          <a:xfrm>
            <a:off x="2511621" y="293842"/>
            <a:ext cx="3649930" cy="4555816"/>
          </a:xfrm>
          <a:prstGeom prst="rect">
            <a:avLst/>
          </a:prstGeom>
        </p:spPr>
      </p:pic>
    </p:spTree>
    <p:extLst>
      <p:ext uri="{BB962C8B-B14F-4D97-AF65-F5344CB8AC3E}">
        <p14:creationId xmlns:p14="http://schemas.microsoft.com/office/powerpoint/2010/main" val="316053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5094086" cy="450789"/>
          </a:xfrm>
        </p:spPr>
        <p:txBody>
          <a:bodyPr/>
          <a:lstStyle/>
          <a:p>
            <a:r>
              <a:rPr lang="en-US" sz="1800" dirty="0"/>
              <a:t>Experiment Results (Traditional Models)</a:t>
            </a:r>
          </a:p>
        </p:txBody>
      </p:sp>
      <p:pic>
        <p:nvPicPr>
          <p:cNvPr id="4" name="Picture 3">
            <a:extLst>
              <a:ext uri="{FF2B5EF4-FFF2-40B4-BE49-F238E27FC236}">
                <a16:creationId xmlns:a16="http://schemas.microsoft.com/office/drawing/2014/main" id="{63039D66-B5D4-FB02-893F-D48ED6590F2D}"/>
              </a:ext>
            </a:extLst>
          </p:cNvPr>
          <p:cNvPicPr>
            <a:picLocks noChangeAspect="1"/>
          </p:cNvPicPr>
          <p:nvPr/>
        </p:nvPicPr>
        <p:blipFill>
          <a:blip r:embed="rId2"/>
          <a:stretch>
            <a:fillRect/>
          </a:stretch>
        </p:blipFill>
        <p:spPr>
          <a:xfrm>
            <a:off x="530067" y="915175"/>
            <a:ext cx="7790405" cy="3694925"/>
          </a:xfrm>
          <a:prstGeom prst="rect">
            <a:avLst/>
          </a:prstGeom>
        </p:spPr>
      </p:pic>
    </p:spTree>
    <p:extLst>
      <p:ext uri="{BB962C8B-B14F-4D97-AF65-F5344CB8AC3E}">
        <p14:creationId xmlns:p14="http://schemas.microsoft.com/office/powerpoint/2010/main" val="1143417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4" y="464386"/>
            <a:ext cx="4701622" cy="450789"/>
          </a:xfrm>
        </p:spPr>
        <p:txBody>
          <a:bodyPr/>
          <a:lstStyle/>
          <a:p>
            <a:r>
              <a:rPr lang="en-US" sz="1800" dirty="0"/>
              <a:t>Experiment Results (Neural Network)</a:t>
            </a:r>
          </a:p>
        </p:txBody>
      </p:sp>
      <p:pic>
        <p:nvPicPr>
          <p:cNvPr id="5" name="Picture 4">
            <a:extLst>
              <a:ext uri="{FF2B5EF4-FFF2-40B4-BE49-F238E27FC236}">
                <a16:creationId xmlns:a16="http://schemas.microsoft.com/office/drawing/2014/main" id="{755720A4-6208-4B74-CCD5-A808BA2F9F2D}"/>
              </a:ext>
            </a:extLst>
          </p:cNvPr>
          <p:cNvPicPr>
            <a:picLocks noChangeAspect="1"/>
          </p:cNvPicPr>
          <p:nvPr/>
        </p:nvPicPr>
        <p:blipFill>
          <a:blip r:embed="rId2"/>
          <a:stretch>
            <a:fillRect/>
          </a:stretch>
        </p:blipFill>
        <p:spPr>
          <a:xfrm>
            <a:off x="4746681" y="1359183"/>
            <a:ext cx="3098782" cy="2425134"/>
          </a:xfrm>
          <a:prstGeom prst="rect">
            <a:avLst/>
          </a:prstGeom>
        </p:spPr>
      </p:pic>
      <p:pic>
        <p:nvPicPr>
          <p:cNvPr id="7" name="Picture 6">
            <a:extLst>
              <a:ext uri="{FF2B5EF4-FFF2-40B4-BE49-F238E27FC236}">
                <a16:creationId xmlns:a16="http://schemas.microsoft.com/office/drawing/2014/main" id="{98A57710-6A36-160A-A496-E379C5DC0F6E}"/>
              </a:ext>
            </a:extLst>
          </p:cNvPr>
          <p:cNvPicPr>
            <a:picLocks noChangeAspect="1"/>
          </p:cNvPicPr>
          <p:nvPr/>
        </p:nvPicPr>
        <p:blipFill>
          <a:blip r:embed="rId3"/>
          <a:stretch>
            <a:fillRect/>
          </a:stretch>
        </p:blipFill>
        <p:spPr>
          <a:xfrm>
            <a:off x="629034" y="1523707"/>
            <a:ext cx="3231860" cy="535716"/>
          </a:xfrm>
          <a:prstGeom prst="rect">
            <a:avLst/>
          </a:prstGeom>
        </p:spPr>
      </p:pic>
      <p:sp>
        <p:nvSpPr>
          <p:cNvPr id="8" name="TextBox 7">
            <a:extLst>
              <a:ext uri="{FF2B5EF4-FFF2-40B4-BE49-F238E27FC236}">
                <a16:creationId xmlns:a16="http://schemas.microsoft.com/office/drawing/2014/main" id="{72AD5252-199E-AA99-0B95-8B8CEC20E3E2}"/>
              </a:ext>
            </a:extLst>
          </p:cNvPr>
          <p:cNvSpPr txBox="1"/>
          <p:nvPr/>
        </p:nvSpPr>
        <p:spPr>
          <a:xfrm>
            <a:off x="1145023" y="2121425"/>
            <a:ext cx="1772921" cy="338554"/>
          </a:xfrm>
          <a:prstGeom prst="rect">
            <a:avLst/>
          </a:prstGeom>
          <a:noFill/>
        </p:spPr>
        <p:txBody>
          <a:bodyPr wrap="non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Single layer results</a:t>
            </a:r>
          </a:p>
        </p:txBody>
      </p:sp>
      <p:sp>
        <p:nvSpPr>
          <p:cNvPr id="12" name="TextBox 11">
            <a:extLst>
              <a:ext uri="{FF2B5EF4-FFF2-40B4-BE49-F238E27FC236}">
                <a16:creationId xmlns:a16="http://schemas.microsoft.com/office/drawing/2014/main" id="{EE724CE3-A698-CB28-9194-9C0258EF752D}"/>
              </a:ext>
            </a:extLst>
          </p:cNvPr>
          <p:cNvSpPr txBox="1"/>
          <p:nvPr/>
        </p:nvSpPr>
        <p:spPr>
          <a:xfrm>
            <a:off x="5450221" y="4212377"/>
            <a:ext cx="4572000"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Multi layer results</a:t>
            </a:r>
          </a:p>
        </p:txBody>
      </p:sp>
      <p:pic>
        <p:nvPicPr>
          <p:cNvPr id="14" name="Picture 13">
            <a:extLst>
              <a:ext uri="{FF2B5EF4-FFF2-40B4-BE49-F238E27FC236}">
                <a16:creationId xmlns:a16="http://schemas.microsoft.com/office/drawing/2014/main" id="{C8460DA1-3998-8EF7-69CC-F2BB6E7CA9EB}"/>
              </a:ext>
            </a:extLst>
          </p:cNvPr>
          <p:cNvPicPr>
            <a:picLocks noChangeAspect="1"/>
          </p:cNvPicPr>
          <p:nvPr/>
        </p:nvPicPr>
        <p:blipFill>
          <a:blip r:embed="rId4"/>
          <a:stretch>
            <a:fillRect/>
          </a:stretch>
        </p:blipFill>
        <p:spPr>
          <a:xfrm>
            <a:off x="3856140" y="3842292"/>
            <a:ext cx="4879863" cy="328058"/>
          </a:xfrm>
          <a:prstGeom prst="rect">
            <a:avLst/>
          </a:prstGeom>
        </p:spPr>
      </p:pic>
    </p:spTree>
    <p:extLst>
      <p:ext uri="{BB962C8B-B14F-4D97-AF65-F5344CB8AC3E}">
        <p14:creationId xmlns:p14="http://schemas.microsoft.com/office/powerpoint/2010/main" val="221470344"/>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UAA_PowerPoint_template16x9" id="{99B06474-C1B6-9846-8607-B1DE67E872AF}" vid="{043F0F12-49C4-154E-B523-5729A9322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IUAA_PowerPoint_template16x9</Template>
  <TotalTime>303</TotalTime>
  <Words>264</Words>
  <Application>Microsoft Office PowerPoint</Application>
  <PresentationFormat>On-screen Show (16:9)</PresentationFormat>
  <Paragraphs>26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Main</vt:lpstr>
      <vt:lpstr>Home Credit Default Risk (HCDR)</vt:lpstr>
      <vt:lpstr>INTRODUCTION</vt:lpstr>
      <vt:lpstr>PROGRESS</vt:lpstr>
      <vt:lpstr>Feature Engineering</vt:lpstr>
      <vt:lpstr>Feature Engineering</vt:lpstr>
      <vt:lpstr>Previous Model Pipeline</vt:lpstr>
      <vt:lpstr>Deep learning Model Pipeline</vt:lpstr>
      <vt:lpstr>Experiment Results (Traditional Models)</vt:lpstr>
      <vt:lpstr>Experiment Results (Neural Network)</vt:lpstr>
      <vt:lpstr>Kaggle submission</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Default Risk (HCDR)</dc:title>
  <dc:creator>Nampally Anurag</dc:creator>
  <cp:lastModifiedBy>[18071A12B9] Bharath Veldi</cp:lastModifiedBy>
  <cp:revision>7</cp:revision>
  <cp:lastPrinted>2014-06-24T16:10:50Z</cp:lastPrinted>
  <dcterms:created xsi:type="dcterms:W3CDTF">2023-11-29T00:13:54Z</dcterms:created>
  <dcterms:modified xsi:type="dcterms:W3CDTF">2023-12-06T03:29:54Z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